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8"/>
  </p:notesMasterIdLst>
  <p:sldIdLst>
    <p:sldId id="256" r:id="rId2"/>
    <p:sldId id="269" r:id="rId3"/>
    <p:sldId id="258" r:id="rId4"/>
    <p:sldId id="259" r:id="rId5"/>
    <p:sldId id="281" r:id="rId6"/>
    <p:sldId id="260" r:id="rId7"/>
    <p:sldId id="293" r:id="rId8"/>
    <p:sldId id="280" r:id="rId9"/>
    <p:sldId id="261" r:id="rId10"/>
    <p:sldId id="282" r:id="rId11"/>
    <p:sldId id="283" r:id="rId12"/>
    <p:sldId id="295" r:id="rId13"/>
    <p:sldId id="305" r:id="rId14"/>
    <p:sldId id="292" r:id="rId15"/>
    <p:sldId id="294" r:id="rId16"/>
    <p:sldId id="296" r:id="rId17"/>
    <p:sldId id="306" r:id="rId18"/>
    <p:sldId id="299" r:id="rId19"/>
    <p:sldId id="298" r:id="rId20"/>
    <p:sldId id="300" r:id="rId21"/>
    <p:sldId id="302" r:id="rId22"/>
    <p:sldId id="286" r:id="rId23"/>
    <p:sldId id="304" r:id="rId24"/>
    <p:sldId id="303" r:id="rId25"/>
    <p:sldId id="276" r:id="rId26"/>
    <p:sldId id="278" r:id="rId27"/>
  </p:sldIdLst>
  <p:sldSz cx="12192000" cy="6858000"/>
  <p:notesSz cx="6858000" cy="9144000"/>
  <p:embeddedFontLst>
    <p:embeddedFont>
      <p:font typeface="Abril Fatface" panose="02000503000000020003" pitchFamily="2" charset="77"/>
      <p:regular r:id="rId29"/>
    </p:embeddedFont>
    <p:embeddedFont>
      <p:font typeface="Barlow Condensed" panose="020F0502020204030204" pitchFamily="34" charset="0"/>
      <p:regular r:id="rId30"/>
      <p:bold r:id="rId31"/>
      <p:italic r:id="rId32"/>
      <p:boldItalic r:id="rId33"/>
    </p:embeddedFont>
    <p:embeddedFont>
      <p:font typeface="Calibri" panose="020F0502020204030204" pitchFamily="34" charset="0"/>
      <p:regular r:id="rId34"/>
      <p:bold r:id="rId35"/>
      <p:italic r:id="rId36"/>
      <p:boldItalic r:id="rId37"/>
    </p:embeddedFont>
    <p:embeddedFont>
      <p:font typeface="Poppins" pitchFamily="2" charset="77"/>
      <p:regular r:id="rId38"/>
      <p:bold r:id="rId39"/>
      <p:italic r:id="rId40"/>
      <p:boldItalic r:id="rId41"/>
    </p:embeddedFont>
    <p:embeddedFont>
      <p:font typeface="Poppins ExtraBold" panose="020B0604020202020204" pitchFamily="34" charset="0"/>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70"/>
    <p:restoredTop sz="85015"/>
  </p:normalViewPr>
  <p:slideViewPr>
    <p:cSldViewPr snapToGrid="0">
      <p:cViewPr varScale="1">
        <p:scale>
          <a:sx n="84" d="100"/>
          <a:sy n="84" d="100"/>
        </p:scale>
        <p:origin x="208" y="5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3.fntdata"/></Relationships>
</file>

<file path=ppt/media/image1.pn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2.tiff>
</file>

<file path=ppt/media/image3.tiff>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002255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30693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467570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057594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73949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584061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90894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865908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324443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579629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15033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80646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78520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456363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6845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a073618e60_0_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416578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55795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2171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10"/>
        <p:cNvGrpSpPr/>
        <p:nvPr/>
      </p:nvGrpSpPr>
      <p:grpSpPr>
        <a:xfrm>
          <a:off x="0" y="0"/>
          <a:ext cx="0" cy="0"/>
          <a:chOff x="0" y="0"/>
          <a:chExt cx="0" cy="0"/>
        </a:xfrm>
      </p:grpSpPr>
      <p:sp>
        <p:nvSpPr>
          <p:cNvPr id="11" name="Google Shape;11;p2"/>
          <p:cNvSpPr/>
          <p:nvPr/>
        </p:nvSpPr>
        <p:spPr>
          <a:xfrm>
            <a:off x="532142" y="313967"/>
            <a:ext cx="11129963" cy="6234589"/>
          </a:xfrm>
          <a:custGeom>
            <a:avLst/>
            <a:gdLst/>
            <a:ahLst/>
            <a:cxnLst/>
            <a:rect l="l" t="t" r="r" b="b"/>
            <a:pathLst>
              <a:path w="11715750" h="6562725" extrusionOk="0">
                <a:moveTo>
                  <a:pt x="0" y="0"/>
                </a:moveTo>
                <a:lnTo>
                  <a:pt x="11715750" y="0"/>
                </a:lnTo>
                <a:lnTo>
                  <a:pt x="11715750" y="6562725"/>
                </a:lnTo>
                <a:lnTo>
                  <a:pt x="0" y="6562725"/>
                </a:lnTo>
                <a:close/>
              </a:path>
            </a:pathLst>
          </a:custGeom>
          <a:solidFill>
            <a:srgbClr val="FFFFFF"/>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529877" y="309440"/>
            <a:ext cx="11129963"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rgbClr val="FFFFFF"/>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1211107" y="1418417"/>
            <a:ext cx="4144328" cy="4696301"/>
          </a:xfrm>
          <a:custGeom>
            <a:avLst/>
            <a:gdLst/>
            <a:ahLst/>
            <a:cxnLst/>
            <a:rect l="l" t="t" r="r" b="b"/>
            <a:pathLst>
              <a:path w="4362450" h="4943475" extrusionOk="0">
                <a:moveTo>
                  <a:pt x="0" y="0"/>
                </a:moveTo>
                <a:lnTo>
                  <a:pt x="4362450" y="0"/>
                </a:lnTo>
                <a:lnTo>
                  <a:pt x="4362450" y="4943475"/>
                </a:lnTo>
                <a:lnTo>
                  <a:pt x="0" y="4943475"/>
                </a:lnTo>
                <a:close/>
              </a:path>
            </a:pathLst>
          </a:custGeom>
          <a:solidFill>
            <a:schemeClr val="accent4"/>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7901177" y="1115145"/>
            <a:ext cx="700463" cy="361950"/>
          </a:xfrm>
          <a:custGeom>
            <a:avLst/>
            <a:gdLst/>
            <a:ahLst/>
            <a:cxnLst/>
            <a:rect l="l" t="t" r="r" b="b"/>
            <a:pathLst>
              <a:path w="737329" h="381000" extrusionOk="0">
                <a:moveTo>
                  <a:pt x="737330" y="190500"/>
                </a:moveTo>
                <a:lnTo>
                  <a:pt x="542925" y="0"/>
                </a:lnTo>
                <a:lnTo>
                  <a:pt x="542925" y="119063"/>
                </a:lnTo>
                <a:lnTo>
                  <a:pt x="0" y="119063"/>
                </a:lnTo>
                <a:lnTo>
                  <a:pt x="0" y="261938"/>
                </a:lnTo>
                <a:lnTo>
                  <a:pt x="542925" y="261938"/>
                </a:lnTo>
                <a:lnTo>
                  <a:pt x="542925" y="381000"/>
                </a:lnTo>
                <a:close/>
              </a:path>
            </a:pathLst>
          </a:custGeom>
          <a:solidFill>
            <a:schemeClr val="accent2"/>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6621012" y="4953561"/>
            <a:ext cx="700463" cy="361950"/>
          </a:xfrm>
          <a:custGeom>
            <a:avLst/>
            <a:gdLst/>
            <a:ahLst/>
            <a:cxnLst/>
            <a:rect l="l" t="t" r="r" b="b"/>
            <a:pathLst>
              <a:path w="737329" h="381000" extrusionOk="0">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2"/>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1066513" y="5351525"/>
            <a:ext cx="375069" cy="375069"/>
          </a:xfrm>
          <a:custGeom>
            <a:avLst/>
            <a:gdLst/>
            <a:ahLst/>
            <a:cxnLst/>
            <a:rect l="l" t="t" r="r" b="b"/>
            <a:pathLst>
              <a:path w="394810" h="394810" extrusionOk="0">
                <a:moveTo>
                  <a:pt x="394811" y="96583"/>
                </a:moveTo>
                <a:lnTo>
                  <a:pt x="298227" y="0"/>
                </a:lnTo>
                <a:lnTo>
                  <a:pt x="197453" y="100774"/>
                </a:lnTo>
                <a:lnTo>
                  <a:pt x="96584" y="0"/>
                </a:lnTo>
                <a:lnTo>
                  <a:pt x="0" y="96583"/>
                </a:lnTo>
                <a:lnTo>
                  <a:pt x="100774" y="197358"/>
                </a:lnTo>
                <a:lnTo>
                  <a:pt x="0" y="298132"/>
                </a:lnTo>
                <a:lnTo>
                  <a:pt x="96584" y="394811"/>
                </a:lnTo>
                <a:lnTo>
                  <a:pt x="197453" y="293941"/>
                </a:lnTo>
                <a:lnTo>
                  <a:pt x="298227" y="394811"/>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6656135" y="60772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7140463" y="60772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7624792" y="60772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715552" y="18851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9937415" y="5535973"/>
            <a:ext cx="434340" cy="615315"/>
          </a:xfrm>
          <a:custGeom>
            <a:avLst/>
            <a:gdLst/>
            <a:ahLst/>
            <a:cxnLst/>
            <a:rect l="l" t="t" r="r" b="b"/>
            <a:pathLst>
              <a:path w="457200" h="647700" extrusionOk="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5561011" y="113777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325636" y="113777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5099314" y="113777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4863939" y="113777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4628564" y="113777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4393189" y="113777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5561011" y="138220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561011" y="162663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5561011" y="187106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794675"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1165842"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1546063"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11474727" y="1039166"/>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11474727" y="128359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11474727" y="1528021"/>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1474727" y="177244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2155119"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1928796"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1693422"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1458047"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1222672"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txBox="1">
            <a:spLocks noGrp="1"/>
          </p:cNvSpPr>
          <p:nvPr>
            <p:ph type="title"/>
          </p:nvPr>
        </p:nvSpPr>
        <p:spPr>
          <a:xfrm>
            <a:off x="6016834" y="1851863"/>
            <a:ext cx="5268000" cy="1230600"/>
          </a:xfrm>
          <a:prstGeom prst="rect">
            <a:avLst/>
          </a:prstGeom>
        </p:spPr>
        <p:txBody>
          <a:bodyPr spcFirstLastPara="1" wrap="square" lIns="121900" tIns="121900" rIns="121900" bIns="121900" anchor="t" anchorCtr="0">
            <a:noAutofit/>
          </a:bodyPr>
          <a:lstStyle>
            <a:lvl1pPr lvl="0" algn="r">
              <a:lnSpc>
                <a:spcPct val="80000"/>
              </a:lnSpc>
              <a:spcBef>
                <a:spcPts val="0"/>
              </a:spcBef>
              <a:spcAft>
                <a:spcPts val="0"/>
              </a:spcAft>
              <a:buSzPts val="6600"/>
              <a:buNone/>
              <a:defRPr sz="6600"/>
            </a:lvl1pPr>
            <a:lvl2pPr lvl="1" algn="r">
              <a:spcBef>
                <a:spcPts val="0"/>
              </a:spcBef>
              <a:spcAft>
                <a:spcPts val="0"/>
              </a:spcAft>
              <a:buSzPts val="6800"/>
              <a:buNone/>
              <a:defRPr sz="6800"/>
            </a:lvl2pPr>
            <a:lvl3pPr lvl="2" algn="r">
              <a:spcBef>
                <a:spcPts val="0"/>
              </a:spcBef>
              <a:spcAft>
                <a:spcPts val="0"/>
              </a:spcAft>
              <a:buSzPts val="6800"/>
              <a:buNone/>
              <a:defRPr sz="6800"/>
            </a:lvl3pPr>
            <a:lvl4pPr lvl="3" algn="r">
              <a:spcBef>
                <a:spcPts val="0"/>
              </a:spcBef>
              <a:spcAft>
                <a:spcPts val="0"/>
              </a:spcAft>
              <a:buSzPts val="6800"/>
              <a:buNone/>
              <a:defRPr sz="6800"/>
            </a:lvl4pPr>
            <a:lvl5pPr lvl="4" algn="r">
              <a:spcBef>
                <a:spcPts val="0"/>
              </a:spcBef>
              <a:spcAft>
                <a:spcPts val="0"/>
              </a:spcAft>
              <a:buSzPts val="6800"/>
              <a:buNone/>
              <a:defRPr sz="6800"/>
            </a:lvl5pPr>
            <a:lvl6pPr lvl="5" algn="r">
              <a:spcBef>
                <a:spcPts val="0"/>
              </a:spcBef>
              <a:spcAft>
                <a:spcPts val="0"/>
              </a:spcAft>
              <a:buSzPts val="6800"/>
              <a:buNone/>
              <a:defRPr sz="6800"/>
            </a:lvl6pPr>
            <a:lvl7pPr lvl="6" algn="r">
              <a:spcBef>
                <a:spcPts val="0"/>
              </a:spcBef>
              <a:spcAft>
                <a:spcPts val="0"/>
              </a:spcAft>
              <a:buSzPts val="6800"/>
              <a:buNone/>
              <a:defRPr sz="6800"/>
            </a:lvl7pPr>
            <a:lvl8pPr lvl="7" algn="r">
              <a:spcBef>
                <a:spcPts val="0"/>
              </a:spcBef>
              <a:spcAft>
                <a:spcPts val="0"/>
              </a:spcAft>
              <a:buSzPts val="6800"/>
              <a:buNone/>
              <a:defRPr sz="6800"/>
            </a:lvl8pPr>
            <a:lvl9pPr lvl="8" algn="r">
              <a:spcBef>
                <a:spcPts val="0"/>
              </a:spcBef>
              <a:spcAft>
                <a:spcPts val="0"/>
              </a:spcAft>
              <a:buSzPts val="6800"/>
              <a:buNone/>
              <a:defRPr sz="6800"/>
            </a:lvl9pPr>
          </a:lstStyle>
          <a:p>
            <a:endParaRPr/>
          </a:p>
        </p:txBody>
      </p:sp>
      <p:sp>
        <p:nvSpPr>
          <p:cNvPr id="44" name="Google Shape;44;p2"/>
          <p:cNvSpPr txBox="1">
            <a:spLocks noGrp="1"/>
          </p:cNvSpPr>
          <p:nvPr>
            <p:ph type="subTitle" idx="1"/>
          </p:nvPr>
        </p:nvSpPr>
        <p:spPr>
          <a:xfrm>
            <a:off x="6007931" y="4078311"/>
            <a:ext cx="5277000" cy="717900"/>
          </a:xfrm>
          <a:prstGeom prst="rect">
            <a:avLst/>
          </a:prstGeom>
        </p:spPr>
        <p:txBody>
          <a:bodyPr spcFirstLastPara="1" wrap="square" lIns="121900" tIns="121900" rIns="121900" bIns="121900" anchor="t" anchorCtr="0">
            <a:noAutofit/>
          </a:bodyPr>
          <a:lstStyle>
            <a:lvl1pPr lvl="0" algn="r">
              <a:spcBef>
                <a:spcPts val="0"/>
              </a:spcBef>
              <a:spcAft>
                <a:spcPts val="0"/>
              </a:spcAft>
              <a:buSzPts val="1900"/>
              <a:buNone/>
              <a:defRPr/>
            </a:lvl1pPr>
            <a:lvl2pPr lvl="1" algn="r">
              <a:spcBef>
                <a:spcPts val="2100"/>
              </a:spcBef>
              <a:spcAft>
                <a:spcPts val="0"/>
              </a:spcAft>
              <a:buSzPts val="1900"/>
              <a:buNone/>
              <a:defRPr/>
            </a:lvl2pPr>
            <a:lvl3pPr lvl="2" algn="r">
              <a:spcBef>
                <a:spcPts val="2100"/>
              </a:spcBef>
              <a:spcAft>
                <a:spcPts val="0"/>
              </a:spcAft>
              <a:buSzPts val="1900"/>
              <a:buNone/>
              <a:defRPr/>
            </a:lvl3pPr>
            <a:lvl4pPr lvl="3" algn="r">
              <a:spcBef>
                <a:spcPts val="2100"/>
              </a:spcBef>
              <a:spcAft>
                <a:spcPts val="0"/>
              </a:spcAft>
              <a:buSzPts val="1900"/>
              <a:buNone/>
              <a:defRPr/>
            </a:lvl4pPr>
            <a:lvl5pPr lvl="4" algn="r">
              <a:spcBef>
                <a:spcPts val="2100"/>
              </a:spcBef>
              <a:spcAft>
                <a:spcPts val="0"/>
              </a:spcAft>
              <a:buSzPts val="1900"/>
              <a:buNone/>
              <a:defRPr/>
            </a:lvl5pPr>
            <a:lvl6pPr lvl="5" algn="r">
              <a:spcBef>
                <a:spcPts val="2100"/>
              </a:spcBef>
              <a:spcAft>
                <a:spcPts val="0"/>
              </a:spcAft>
              <a:buSzPts val="1900"/>
              <a:buNone/>
              <a:defRPr/>
            </a:lvl6pPr>
            <a:lvl7pPr lvl="6" algn="r">
              <a:spcBef>
                <a:spcPts val="2100"/>
              </a:spcBef>
              <a:spcAft>
                <a:spcPts val="0"/>
              </a:spcAft>
              <a:buSzPts val="1900"/>
              <a:buNone/>
              <a:defRPr/>
            </a:lvl7pPr>
            <a:lvl8pPr lvl="7" algn="r">
              <a:spcBef>
                <a:spcPts val="2100"/>
              </a:spcBef>
              <a:spcAft>
                <a:spcPts val="0"/>
              </a:spcAft>
              <a:buSzPts val="1900"/>
              <a:buNone/>
              <a:defRPr/>
            </a:lvl8pPr>
            <a:lvl9pPr lvl="8" algn="r">
              <a:spcBef>
                <a:spcPts val="2100"/>
              </a:spcBef>
              <a:spcAft>
                <a:spcPts val="2100"/>
              </a:spcAft>
              <a:buSzPts val="1900"/>
              <a:buNone/>
              <a:defRPr/>
            </a:lvl9pPr>
          </a:lstStyle>
          <a:p>
            <a:endParaRPr/>
          </a:p>
        </p:txBody>
      </p:sp>
      <p:sp>
        <p:nvSpPr>
          <p:cNvPr id="45" name="Google Shape;45;p2"/>
          <p:cNvSpPr/>
          <p:nvPr/>
        </p:nvSpPr>
        <p:spPr>
          <a:xfrm rot="5400000">
            <a:off x="539449" y="5583511"/>
            <a:ext cx="700463" cy="361950"/>
          </a:xfrm>
          <a:custGeom>
            <a:avLst/>
            <a:gdLst/>
            <a:ahLst/>
            <a:cxnLst/>
            <a:rect l="l" t="t" r="r" b="b"/>
            <a:pathLst>
              <a:path w="737329" h="381000" extrusionOk="0">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70"/>
        <p:cNvGrpSpPr/>
        <p:nvPr/>
      </p:nvGrpSpPr>
      <p:grpSpPr>
        <a:xfrm>
          <a:off x="0" y="0"/>
          <a:ext cx="0" cy="0"/>
          <a:chOff x="0" y="0"/>
          <a:chExt cx="0" cy="0"/>
        </a:xfrm>
      </p:grpSpPr>
      <p:sp>
        <p:nvSpPr>
          <p:cNvPr id="271" name="Google Shape;271;p13"/>
          <p:cNvSpPr/>
          <p:nvPr/>
        </p:nvSpPr>
        <p:spPr>
          <a:xfrm>
            <a:off x="227459" y="237786"/>
            <a:ext cx="11686461" cy="6349436"/>
          </a:xfrm>
          <a:custGeom>
            <a:avLst/>
            <a:gdLst/>
            <a:ahLst/>
            <a:cxnLst/>
            <a:rect l="l" t="t" r="r" b="b"/>
            <a:pathLst>
              <a:path w="11715750" h="6562725" extrusionOk="0">
                <a:moveTo>
                  <a:pt x="0" y="0"/>
                </a:moveTo>
                <a:lnTo>
                  <a:pt x="11715750" y="0"/>
                </a:lnTo>
                <a:lnTo>
                  <a:pt x="11715750" y="6562725"/>
                </a:lnTo>
                <a:lnTo>
                  <a:pt x="0" y="6562725"/>
                </a:lnTo>
                <a:close/>
              </a:path>
            </a:pathLst>
          </a:custGeom>
          <a:solidFill>
            <a:srgbClr val="FFFFFF"/>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3"/>
          <p:cNvSpPr/>
          <p:nvPr/>
        </p:nvSpPr>
        <p:spPr>
          <a:xfrm>
            <a:off x="225075" y="233250"/>
            <a:ext cx="11686461"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rgbClr val="FFFFFF"/>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3"/>
          <p:cNvSpPr/>
          <p:nvPr/>
        </p:nvSpPr>
        <p:spPr>
          <a:xfrm>
            <a:off x="401877" y="10490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3"/>
          <p:cNvSpPr/>
          <p:nvPr/>
        </p:nvSpPr>
        <p:spPr>
          <a:xfrm>
            <a:off x="489875" y="4097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3"/>
          <p:cNvSpPr/>
          <p:nvPr/>
        </p:nvSpPr>
        <p:spPr>
          <a:xfrm>
            <a:off x="861042" y="4097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3"/>
          <p:cNvSpPr/>
          <p:nvPr/>
        </p:nvSpPr>
        <p:spPr>
          <a:xfrm>
            <a:off x="1241263" y="4097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3"/>
          <p:cNvSpPr/>
          <p:nvPr/>
        </p:nvSpPr>
        <p:spPr>
          <a:xfrm>
            <a:off x="401877" y="1590756"/>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3"/>
          <p:cNvSpPr/>
          <p:nvPr/>
        </p:nvSpPr>
        <p:spPr>
          <a:xfrm>
            <a:off x="401877" y="21324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3"/>
          <p:cNvSpPr/>
          <p:nvPr/>
        </p:nvSpPr>
        <p:spPr>
          <a:xfrm>
            <a:off x="1850319" y="6204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3"/>
          <p:cNvSpPr/>
          <p:nvPr/>
        </p:nvSpPr>
        <p:spPr>
          <a:xfrm>
            <a:off x="1623996" y="6204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3"/>
          <p:cNvSpPr/>
          <p:nvPr/>
        </p:nvSpPr>
        <p:spPr>
          <a:xfrm>
            <a:off x="1388622" y="6204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3"/>
          <p:cNvSpPr/>
          <p:nvPr/>
        </p:nvSpPr>
        <p:spPr>
          <a:xfrm>
            <a:off x="1153247" y="6204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3"/>
          <p:cNvSpPr/>
          <p:nvPr/>
        </p:nvSpPr>
        <p:spPr>
          <a:xfrm>
            <a:off x="917872" y="6204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3"/>
          <p:cNvSpPr txBox="1">
            <a:spLocks noGrp="1"/>
          </p:cNvSpPr>
          <p:nvPr>
            <p:ph type="title"/>
          </p:nvPr>
        </p:nvSpPr>
        <p:spPr>
          <a:xfrm>
            <a:off x="868475" y="1727000"/>
            <a:ext cx="4458300" cy="2377200"/>
          </a:xfrm>
          <a:prstGeom prst="rect">
            <a:avLst/>
          </a:prstGeom>
        </p:spPr>
        <p:txBody>
          <a:bodyPr spcFirstLastPara="1" wrap="square" lIns="121900" tIns="121900" rIns="121900" bIns="121900" anchor="ctr" anchorCtr="0">
            <a:noAutofit/>
          </a:bodyPr>
          <a:lstStyle>
            <a:lvl1pPr lvl="0" algn="r" rtl="0">
              <a:spcBef>
                <a:spcPts val="0"/>
              </a:spcBef>
              <a:spcAft>
                <a:spcPts val="0"/>
              </a:spcAft>
              <a:buSzPts val="5600"/>
              <a:buNone/>
              <a:defRPr sz="5600"/>
            </a:lvl1pPr>
            <a:lvl2pPr lvl="1" algn="r" rtl="0">
              <a:spcBef>
                <a:spcPts val="0"/>
              </a:spcBef>
              <a:spcAft>
                <a:spcPts val="0"/>
              </a:spcAft>
              <a:buSzPts val="15000"/>
              <a:buNone/>
              <a:defRPr sz="15000"/>
            </a:lvl2pPr>
            <a:lvl3pPr lvl="2" algn="r" rtl="0">
              <a:spcBef>
                <a:spcPts val="0"/>
              </a:spcBef>
              <a:spcAft>
                <a:spcPts val="0"/>
              </a:spcAft>
              <a:buSzPts val="15000"/>
              <a:buNone/>
              <a:defRPr sz="15000"/>
            </a:lvl3pPr>
            <a:lvl4pPr lvl="3" algn="r" rtl="0">
              <a:spcBef>
                <a:spcPts val="0"/>
              </a:spcBef>
              <a:spcAft>
                <a:spcPts val="0"/>
              </a:spcAft>
              <a:buSzPts val="15000"/>
              <a:buNone/>
              <a:defRPr sz="15000"/>
            </a:lvl4pPr>
            <a:lvl5pPr lvl="4" algn="r" rtl="0">
              <a:spcBef>
                <a:spcPts val="0"/>
              </a:spcBef>
              <a:spcAft>
                <a:spcPts val="0"/>
              </a:spcAft>
              <a:buSzPts val="15000"/>
              <a:buNone/>
              <a:defRPr sz="15000"/>
            </a:lvl5pPr>
            <a:lvl6pPr lvl="5" algn="r" rtl="0">
              <a:spcBef>
                <a:spcPts val="0"/>
              </a:spcBef>
              <a:spcAft>
                <a:spcPts val="0"/>
              </a:spcAft>
              <a:buSzPts val="15000"/>
              <a:buNone/>
              <a:defRPr sz="15000"/>
            </a:lvl6pPr>
            <a:lvl7pPr lvl="6" algn="r" rtl="0">
              <a:spcBef>
                <a:spcPts val="0"/>
              </a:spcBef>
              <a:spcAft>
                <a:spcPts val="0"/>
              </a:spcAft>
              <a:buSzPts val="15000"/>
              <a:buNone/>
              <a:defRPr sz="15000"/>
            </a:lvl7pPr>
            <a:lvl8pPr lvl="7" algn="r" rtl="0">
              <a:spcBef>
                <a:spcPts val="0"/>
              </a:spcBef>
              <a:spcAft>
                <a:spcPts val="0"/>
              </a:spcAft>
              <a:buSzPts val="15000"/>
              <a:buNone/>
              <a:defRPr sz="15000"/>
            </a:lvl8pPr>
            <a:lvl9pPr lvl="8" algn="r" rtl="0">
              <a:spcBef>
                <a:spcPts val="0"/>
              </a:spcBef>
              <a:spcAft>
                <a:spcPts val="0"/>
              </a:spcAft>
              <a:buSzPts val="15000"/>
              <a:buNone/>
              <a:defRPr sz="15000"/>
            </a:lvl9pPr>
          </a:lstStyle>
          <a:p>
            <a:endParaRPr/>
          </a:p>
        </p:txBody>
      </p:sp>
      <p:sp>
        <p:nvSpPr>
          <p:cNvPr id="285" name="Google Shape;285;p13"/>
          <p:cNvSpPr txBox="1">
            <a:spLocks noGrp="1"/>
          </p:cNvSpPr>
          <p:nvPr>
            <p:ph type="subTitle" idx="1"/>
          </p:nvPr>
        </p:nvSpPr>
        <p:spPr>
          <a:xfrm>
            <a:off x="868475" y="5029775"/>
            <a:ext cx="4458300" cy="717900"/>
          </a:xfrm>
          <a:prstGeom prst="rect">
            <a:avLst/>
          </a:prstGeom>
        </p:spPr>
        <p:txBody>
          <a:bodyPr spcFirstLastPara="1" wrap="square" lIns="121900" tIns="121900" rIns="121900" bIns="121900" anchor="t" anchorCtr="0">
            <a:noAutofit/>
          </a:bodyPr>
          <a:lstStyle>
            <a:lvl1pPr lvl="0" algn="r" rtl="0">
              <a:spcBef>
                <a:spcPts val="0"/>
              </a:spcBef>
              <a:spcAft>
                <a:spcPts val="0"/>
              </a:spcAft>
              <a:buSzPts val="1800"/>
              <a:buNone/>
              <a:defRPr sz="1800"/>
            </a:lvl1pPr>
            <a:lvl2pPr lvl="1" algn="r" rtl="0">
              <a:spcBef>
                <a:spcPts val="2100"/>
              </a:spcBef>
              <a:spcAft>
                <a:spcPts val="0"/>
              </a:spcAft>
              <a:buSzPts val="1800"/>
              <a:buNone/>
              <a:defRPr sz="1800"/>
            </a:lvl2pPr>
            <a:lvl3pPr lvl="2" algn="r" rtl="0">
              <a:spcBef>
                <a:spcPts val="2100"/>
              </a:spcBef>
              <a:spcAft>
                <a:spcPts val="0"/>
              </a:spcAft>
              <a:buSzPts val="1800"/>
              <a:buNone/>
              <a:defRPr sz="1800"/>
            </a:lvl3pPr>
            <a:lvl4pPr lvl="3" algn="r" rtl="0">
              <a:spcBef>
                <a:spcPts val="2100"/>
              </a:spcBef>
              <a:spcAft>
                <a:spcPts val="0"/>
              </a:spcAft>
              <a:buSzPts val="1800"/>
              <a:buNone/>
              <a:defRPr sz="1800"/>
            </a:lvl4pPr>
            <a:lvl5pPr lvl="4" algn="r" rtl="0">
              <a:spcBef>
                <a:spcPts val="2100"/>
              </a:spcBef>
              <a:spcAft>
                <a:spcPts val="0"/>
              </a:spcAft>
              <a:buSzPts val="1800"/>
              <a:buNone/>
              <a:defRPr sz="1800"/>
            </a:lvl5pPr>
            <a:lvl6pPr lvl="5" algn="r" rtl="0">
              <a:spcBef>
                <a:spcPts val="2100"/>
              </a:spcBef>
              <a:spcAft>
                <a:spcPts val="0"/>
              </a:spcAft>
              <a:buSzPts val="1800"/>
              <a:buNone/>
              <a:defRPr sz="1800"/>
            </a:lvl6pPr>
            <a:lvl7pPr lvl="6" algn="r" rtl="0">
              <a:spcBef>
                <a:spcPts val="2100"/>
              </a:spcBef>
              <a:spcAft>
                <a:spcPts val="0"/>
              </a:spcAft>
              <a:buSzPts val="1800"/>
              <a:buNone/>
              <a:defRPr sz="1800"/>
            </a:lvl7pPr>
            <a:lvl8pPr lvl="7" algn="r" rtl="0">
              <a:spcBef>
                <a:spcPts val="2100"/>
              </a:spcBef>
              <a:spcAft>
                <a:spcPts val="0"/>
              </a:spcAft>
              <a:buSzPts val="1800"/>
              <a:buNone/>
              <a:defRPr sz="1800"/>
            </a:lvl8pPr>
            <a:lvl9pPr lvl="8" algn="r" rtl="0">
              <a:spcBef>
                <a:spcPts val="2100"/>
              </a:spcBef>
              <a:spcAft>
                <a:spcPts val="2100"/>
              </a:spcAft>
              <a:buSzPts val="1800"/>
              <a:buNone/>
              <a:defRPr sz="1800"/>
            </a:lvl9pPr>
          </a:lstStyle>
          <a:p>
            <a:endParaRPr/>
          </a:p>
        </p:txBody>
      </p:sp>
      <p:sp>
        <p:nvSpPr>
          <p:cNvPr id="286" name="Google Shape;286;p13"/>
          <p:cNvSpPr/>
          <p:nvPr/>
        </p:nvSpPr>
        <p:spPr>
          <a:xfrm rot="5400000">
            <a:off x="295374" y="5817186"/>
            <a:ext cx="700463" cy="361950"/>
          </a:xfrm>
          <a:custGeom>
            <a:avLst/>
            <a:gdLst/>
            <a:ahLst/>
            <a:cxnLst/>
            <a:rect l="l" t="t" r="r" b="b"/>
            <a:pathLst>
              <a:path w="737329" h="381000" extrusionOk="0">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462"/>
        <p:cNvGrpSpPr/>
        <p:nvPr/>
      </p:nvGrpSpPr>
      <p:grpSpPr>
        <a:xfrm>
          <a:off x="0" y="0"/>
          <a:ext cx="0" cy="0"/>
          <a:chOff x="0" y="0"/>
          <a:chExt cx="0" cy="0"/>
        </a:xfrm>
      </p:grpSpPr>
      <p:sp>
        <p:nvSpPr>
          <p:cNvPr id="463" name="Google Shape;463;p21"/>
          <p:cNvSpPr/>
          <p:nvPr/>
        </p:nvSpPr>
        <p:spPr>
          <a:xfrm>
            <a:off x="794675" y="409775"/>
            <a:ext cx="9760982" cy="5895094"/>
          </a:xfrm>
          <a:custGeom>
            <a:avLst/>
            <a:gdLst/>
            <a:ahLst/>
            <a:cxnLst/>
            <a:rect l="l" t="t" r="r" b="b"/>
            <a:pathLst>
              <a:path w="4362450" h="4943475" extrusionOk="0">
                <a:moveTo>
                  <a:pt x="0" y="0"/>
                </a:moveTo>
                <a:lnTo>
                  <a:pt x="4362450" y="0"/>
                </a:lnTo>
                <a:lnTo>
                  <a:pt x="4362450" y="4943475"/>
                </a:lnTo>
                <a:lnTo>
                  <a:pt x="0" y="4943475"/>
                </a:lnTo>
                <a:close/>
              </a:path>
            </a:pathLst>
          </a:custGeom>
          <a:solidFill>
            <a:schemeClr val="accent4"/>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464" name="Google Shape;464;p21"/>
          <p:cNvSpPr/>
          <p:nvPr/>
        </p:nvSpPr>
        <p:spPr>
          <a:xfrm>
            <a:off x="531875" y="313975"/>
            <a:ext cx="9841230" cy="5775198"/>
          </a:xfrm>
          <a:custGeom>
            <a:avLst/>
            <a:gdLst/>
            <a:ahLst/>
            <a:cxnLst/>
            <a:rect l="l" t="t" r="r" b="b"/>
            <a:pathLst>
              <a:path w="11715750" h="6562725" extrusionOk="0">
                <a:moveTo>
                  <a:pt x="0" y="0"/>
                </a:moveTo>
                <a:lnTo>
                  <a:pt x="11715750" y="0"/>
                </a:lnTo>
                <a:lnTo>
                  <a:pt x="11715750" y="6562725"/>
                </a:lnTo>
                <a:lnTo>
                  <a:pt x="0" y="6562725"/>
                </a:lnTo>
                <a:close/>
              </a:path>
            </a:pathLst>
          </a:custGeom>
          <a:solidFill>
            <a:srgbClr val="FFFFFF"/>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21"/>
          <p:cNvSpPr/>
          <p:nvPr/>
        </p:nvSpPr>
        <p:spPr>
          <a:xfrm>
            <a:off x="529875" y="309450"/>
            <a:ext cx="9841230"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rgbClr val="FFFFFF"/>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21"/>
          <p:cNvSpPr/>
          <p:nvPr/>
        </p:nvSpPr>
        <p:spPr>
          <a:xfrm rot="-5400000">
            <a:off x="11581564" y="6196332"/>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21"/>
          <p:cNvSpPr/>
          <p:nvPr/>
        </p:nvSpPr>
        <p:spPr>
          <a:xfrm rot="-5400000">
            <a:off x="11581564" y="57120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21"/>
          <p:cNvSpPr/>
          <p:nvPr/>
        </p:nvSpPr>
        <p:spPr>
          <a:xfrm rot="-5400000">
            <a:off x="11581564" y="5227675"/>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21"/>
          <p:cNvSpPr/>
          <p:nvPr/>
        </p:nvSpPr>
        <p:spPr>
          <a:xfrm>
            <a:off x="706677" y="11252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21"/>
          <p:cNvSpPr/>
          <p:nvPr/>
        </p:nvSpPr>
        <p:spPr>
          <a:xfrm>
            <a:off x="9683165" y="5342573"/>
            <a:ext cx="434340" cy="615315"/>
          </a:xfrm>
          <a:custGeom>
            <a:avLst/>
            <a:gdLst/>
            <a:ahLst/>
            <a:cxnLst/>
            <a:rect l="l" t="t" r="r" b="b"/>
            <a:pathLst>
              <a:path w="457200" h="647700" extrusionOk="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3"/>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471" name="Google Shape;471;p21"/>
          <p:cNvSpPr/>
          <p:nvPr/>
        </p:nvSpPr>
        <p:spPr>
          <a:xfrm>
            <a:off x="794675"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21"/>
          <p:cNvSpPr/>
          <p:nvPr/>
        </p:nvSpPr>
        <p:spPr>
          <a:xfrm>
            <a:off x="1165842"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21"/>
          <p:cNvSpPr/>
          <p:nvPr/>
        </p:nvSpPr>
        <p:spPr>
          <a:xfrm>
            <a:off x="1546063"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21"/>
          <p:cNvSpPr/>
          <p:nvPr/>
        </p:nvSpPr>
        <p:spPr>
          <a:xfrm>
            <a:off x="706677" y="1666956"/>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21"/>
          <p:cNvSpPr/>
          <p:nvPr/>
        </p:nvSpPr>
        <p:spPr>
          <a:xfrm>
            <a:off x="706677" y="22086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21"/>
          <p:cNvSpPr/>
          <p:nvPr/>
        </p:nvSpPr>
        <p:spPr>
          <a:xfrm>
            <a:off x="11735165" y="18187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21"/>
          <p:cNvSpPr/>
          <p:nvPr/>
        </p:nvSpPr>
        <p:spPr>
          <a:xfrm>
            <a:off x="11735165" y="426306"/>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21"/>
          <p:cNvSpPr/>
          <p:nvPr/>
        </p:nvSpPr>
        <p:spPr>
          <a:xfrm>
            <a:off x="11735165" y="67073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21"/>
          <p:cNvSpPr/>
          <p:nvPr/>
        </p:nvSpPr>
        <p:spPr>
          <a:xfrm>
            <a:off x="11735165" y="91516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21"/>
          <p:cNvSpPr txBox="1">
            <a:spLocks noGrp="1"/>
          </p:cNvSpPr>
          <p:nvPr>
            <p:ph type="subTitle" idx="1"/>
          </p:nvPr>
        </p:nvSpPr>
        <p:spPr>
          <a:xfrm>
            <a:off x="2854000" y="2945800"/>
            <a:ext cx="5581500" cy="717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lvl1pPr>
            <a:lvl2pPr lvl="1" algn="ctr" rtl="0">
              <a:spcBef>
                <a:spcPts val="2100"/>
              </a:spcBef>
              <a:spcAft>
                <a:spcPts val="0"/>
              </a:spcAft>
              <a:buSzPts val="2100"/>
              <a:buNone/>
              <a:defRPr sz="2100" b="1"/>
            </a:lvl2pPr>
            <a:lvl3pPr lvl="2" algn="ctr" rtl="0">
              <a:spcBef>
                <a:spcPts val="2100"/>
              </a:spcBef>
              <a:spcAft>
                <a:spcPts val="0"/>
              </a:spcAft>
              <a:buSzPts val="2100"/>
              <a:buNone/>
              <a:defRPr sz="2100" b="1"/>
            </a:lvl3pPr>
            <a:lvl4pPr lvl="3" algn="ctr" rtl="0">
              <a:spcBef>
                <a:spcPts val="2100"/>
              </a:spcBef>
              <a:spcAft>
                <a:spcPts val="0"/>
              </a:spcAft>
              <a:buSzPts val="2100"/>
              <a:buNone/>
              <a:defRPr sz="2100" b="1"/>
            </a:lvl4pPr>
            <a:lvl5pPr lvl="4" algn="ctr" rtl="0">
              <a:spcBef>
                <a:spcPts val="2100"/>
              </a:spcBef>
              <a:spcAft>
                <a:spcPts val="0"/>
              </a:spcAft>
              <a:buSzPts val="2100"/>
              <a:buNone/>
              <a:defRPr sz="2100" b="1"/>
            </a:lvl5pPr>
            <a:lvl6pPr lvl="5" algn="ctr" rtl="0">
              <a:spcBef>
                <a:spcPts val="2100"/>
              </a:spcBef>
              <a:spcAft>
                <a:spcPts val="0"/>
              </a:spcAft>
              <a:buSzPts val="2100"/>
              <a:buNone/>
              <a:defRPr sz="2100" b="1"/>
            </a:lvl6pPr>
            <a:lvl7pPr lvl="6" algn="ctr" rtl="0">
              <a:spcBef>
                <a:spcPts val="2100"/>
              </a:spcBef>
              <a:spcAft>
                <a:spcPts val="0"/>
              </a:spcAft>
              <a:buSzPts val="2100"/>
              <a:buNone/>
              <a:defRPr sz="2100" b="1"/>
            </a:lvl7pPr>
            <a:lvl8pPr lvl="7" algn="ctr" rtl="0">
              <a:spcBef>
                <a:spcPts val="2100"/>
              </a:spcBef>
              <a:spcAft>
                <a:spcPts val="0"/>
              </a:spcAft>
              <a:buSzPts val="2100"/>
              <a:buNone/>
              <a:defRPr sz="2100" b="1"/>
            </a:lvl8pPr>
            <a:lvl9pPr lvl="8" algn="ctr" rtl="0">
              <a:spcBef>
                <a:spcPts val="2100"/>
              </a:spcBef>
              <a:spcAft>
                <a:spcPts val="2100"/>
              </a:spcAft>
              <a:buSzPts val="2100"/>
              <a:buNone/>
              <a:defRPr sz="2100" b="1"/>
            </a:lvl9pPr>
          </a:lstStyle>
          <a:p>
            <a:endParaRPr/>
          </a:p>
        </p:txBody>
      </p:sp>
      <p:sp>
        <p:nvSpPr>
          <p:cNvPr id="481" name="Google Shape;481;p21"/>
          <p:cNvSpPr txBox="1">
            <a:spLocks noGrp="1"/>
          </p:cNvSpPr>
          <p:nvPr>
            <p:ph type="title"/>
          </p:nvPr>
        </p:nvSpPr>
        <p:spPr>
          <a:xfrm>
            <a:off x="2854000" y="1403350"/>
            <a:ext cx="55815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7000"/>
              <a:buFont typeface="Aldrich"/>
              <a:buNone/>
              <a:defRPr sz="7000"/>
            </a:lvl1pPr>
            <a:lvl2pPr lvl="1" algn="ct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482" name="Google Shape;482;p21"/>
          <p:cNvSpPr txBox="1">
            <a:spLocks noGrp="1"/>
          </p:cNvSpPr>
          <p:nvPr>
            <p:ph type="body" idx="2"/>
          </p:nvPr>
        </p:nvSpPr>
        <p:spPr>
          <a:xfrm>
            <a:off x="2854050" y="3810600"/>
            <a:ext cx="5581500" cy="1341600"/>
          </a:xfrm>
          <a:prstGeom prst="rect">
            <a:avLst/>
          </a:prstGeom>
        </p:spPr>
        <p:txBody>
          <a:bodyPr spcFirstLastPara="1" wrap="square" lIns="121900" tIns="121900" rIns="121900" bIns="121900" anchor="t" anchorCtr="0">
            <a:noAutofit/>
          </a:bodyPr>
          <a:lstStyle>
            <a:lvl1pPr marL="457200" lvl="0" indent="-349250" algn="ctr">
              <a:lnSpc>
                <a:spcPct val="100000"/>
              </a:lnSpc>
              <a:spcBef>
                <a:spcPts val="0"/>
              </a:spcBef>
              <a:spcAft>
                <a:spcPts val="0"/>
              </a:spcAft>
              <a:buSzPts val="1900"/>
              <a:buChar char="●"/>
              <a:defRPr/>
            </a:lvl1pPr>
            <a:lvl2pPr marL="914400" lvl="1" indent="-349250" algn="ctr">
              <a:lnSpc>
                <a:spcPct val="100000"/>
              </a:lnSpc>
              <a:spcBef>
                <a:spcPts val="0"/>
              </a:spcBef>
              <a:spcAft>
                <a:spcPts val="0"/>
              </a:spcAft>
              <a:buSzPts val="1900"/>
              <a:buChar char="○"/>
              <a:defRPr/>
            </a:lvl2pPr>
            <a:lvl3pPr marL="1371600" lvl="2" indent="-349250" algn="ctr">
              <a:lnSpc>
                <a:spcPct val="100000"/>
              </a:lnSpc>
              <a:spcBef>
                <a:spcPts val="0"/>
              </a:spcBef>
              <a:spcAft>
                <a:spcPts val="0"/>
              </a:spcAft>
              <a:buSzPts val="1900"/>
              <a:buChar char="■"/>
              <a:defRPr/>
            </a:lvl3pPr>
            <a:lvl4pPr marL="1828800" lvl="3" indent="-349250" algn="ctr">
              <a:lnSpc>
                <a:spcPct val="100000"/>
              </a:lnSpc>
              <a:spcBef>
                <a:spcPts val="0"/>
              </a:spcBef>
              <a:spcAft>
                <a:spcPts val="0"/>
              </a:spcAft>
              <a:buSzPts val="1900"/>
              <a:buChar char="●"/>
              <a:defRPr/>
            </a:lvl4pPr>
            <a:lvl5pPr marL="2286000" lvl="4" indent="-349250" algn="ctr">
              <a:lnSpc>
                <a:spcPct val="100000"/>
              </a:lnSpc>
              <a:spcBef>
                <a:spcPts val="0"/>
              </a:spcBef>
              <a:spcAft>
                <a:spcPts val="0"/>
              </a:spcAft>
              <a:buSzPts val="1900"/>
              <a:buChar char="○"/>
              <a:defRPr/>
            </a:lvl5pPr>
            <a:lvl6pPr marL="2743200" lvl="5" indent="-349250" algn="ctr">
              <a:lnSpc>
                <a:spcPct val="100000"/>
              </a:lnSpc>
              <a:spcBef>
                <a:spcPts val="0"/>
              </a:spcBef>
              <a:spcAft>
                <a:spcPts val="0"/>
              </a:spcAft>
              <a:buSzPts val="1900"/>
              <a:buChar char="■"/>
              <a:defRPr/>
            </a:lvl6pPr>
            <a:lvl7pPr marL="3200400" lvl="6" indent="-349250" algn="ctr">
              <a:lnSpc>
                <a:spcPct val="100000"/>
              </a:lnSpc>
              <a:spcBef>
                <a:spcPts val="0"/>
              </a:spcBef>
              <a:spcAft>
                <a:spcPts val="0"/>
              </a:spcAft>
              <a:buSzPts val="1900"/>
              <a:buChar char="●"/>
              <a:defRPr/>
            </a:lvl7pPr>
            <a:lvl8pPr marL="3657600" lvl="7" indent="-349250" algn="ctr">
              <a:lnSpc>
                <a:spcPct val="100000"/>
              </a:lnSpc>
              <a:spcBef>
                <a:spcPts val="0"/>
              </a:spcBef>
              <a:spcAft>
                <a:spcPts val="0"/>
              </a:spcAft>
              <a:buSzPts val="1900"/>
              <a:buChar char="○"/>
              <a:defRPr/>
            </a:lvl8pPr>
            <a:lvl9pPr marL="4114800" lvl="8" indent="-349250" algn="ctr">
              <a:lnSpc>
                <a:spcPct val="100000"/>
              </a:lnSpc>
              <a:spcBef>
                <a:spcPts val="0"/>
              </a:spcBef>
              <a:spcAft>
                <a:spcPts val="0"/>
              </a:spcAft>
              <a:buSzPts val="19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46"/>
        <p:cNvGrpSpPr/>
        <p:nvPr/>
      </p:nvGrpSpPr>
      <p:grpSpPr>
        <a:xfrm>
          <a:off x="0" y="0"/>
          <a:ext cx="0" cy="0"/>
          <a:chOff x="0" y="0"/>
          <a:chExt cx="0" cy="0"/>
        </a:xfrm>
      </p:grpSpPr>
      <p:sp>
        <p:nvSpPr>
          <p:cNvPr id="47" name="Google Shape;47;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
        <p:nvSpPr>
          <p:cNvPr id="48" name="Google Shape;48;p3"/>
          <p:cNvSpPr/>
          <p:nvPr/>
        </p:nvSpPr>
        <p:spPr>
          <a:xfrm>
            <a:off x="11893436"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3"/>
          <p:cNvSpPr/>
          <p:nvPr/>
        </p:nvSpPr>
        <p:spPr>
          <a:xfrm>
            <a:off x="11658061"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3"/>
          <p:cNvSpPr/>
          <p:nvPr/>
        </p:nvSpPr>
        <p:spPr>
          <a:xfrm>
            <a:off x="11431739"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3"/>
          <p:cNvSpPr/>
          <p:nvPr/>
        </p:nvSpPr>
        <p:spPr>
          <a:xfrm>
            <a:off x="11196364"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10960989"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10725614"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11893436" y="42484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11893436" y="66927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11893436" y="91369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11961302" y="5868666"/>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11961302" y="611309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11961302" y="6357521"/>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11961302" y="660194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10323060" y="4697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10807388" y="4697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11291717" y="4697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3"/>
          <p:cNvSpPr/>
          <p:nvPr/>
        </p:nvSpPr>
        <p:spPr>
          <a:xfrm>
            <a:off x="11931912" y="4786893"/>
            <a:ext cx="135731" cy="434340"/>
          </a:xfrm>
          <a:custGeom>
            <a:avLst/>
            <a:gdLst/>
            <a:ahLst/>
            <a:cxnLst/>
            <a:rect l="l" t="t" r="r" b="b"/>
            <a:pathLst>
              <a:path w="142875" h="457200" extrusionOk="0">
                <a:moveTo>
                  <a:pt x="0" y="0"/>
                </a:moveTo>
                <a:lnTo>
                  <a:pt x="142875" y="0"/>
                </a:lnTo>
                <a:lnTo>
                  <a:pt x="142875" y="457200"/>
                </a:lnTo>
                <a:lnTo>
                  <a:pt x="0" y="457200"/>
                </a:ln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3"/>
          <p:cNvSpPr/>
          <p:nvPr/>
        </p:nvSpPr>
        <p:spPr>
          <a:xfrm>
            <a:off x="11913806" y="5284800"/>
            <a:ext cx="162877" cy="162878"/>
          </a:xfrm>
          <a:custGeom>
            <a:avLst/>
            <a:gdLst/>
            <a:ahLst/>
            <a:cxnLst/>
            <a:rect l="l" t="t" r="r" b="b"/>
            <a:pathLst>
              <a:path w="171450" h="171450" extrusionOk="0">
                <a:moveTo>
                  <a:pt x="171450" y="85725"/>
                </a:moveTo>
                <a:cubicBezTo>
                  <a:pt x="171450" y="133070"/>
                  <a:pt x="133070" y="171450"/>
                  <a:pt x="85725" y="171450"/>
                </a:cubicBezTo>
                <a:cubicBezTo>
                  <a:pt x="38380" y="171450"/>
                  <a:pt x="0" y="133070"/>
                  <a:pt x="0" y="85725"/>
                </a:cubicBezTo>
                <a:cubicBezTo>
                  <a:pt x="0" y="38380"/>
                  <a:pt x="38380" y="0"/>
                  <a:pt x="85725" y="0"/>
                </a:cubicBezTo>
                <a:cubicBezTo>
                  <a:pt x="133070" y="0"/>
                  <a:pt x="171450" y="38380"/>
                  <a:pt x="171450" y="85725"/>
                </a:cubicBez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3"/>
          <p:cNvSpPr/>
          <p:nvPr/>
        </p:nvSpPr>
        <p:spPr>
          <a:xfrm>
            <a:off x="11195615" y="5335223"/>
            <a:ext cx="434340" cy="615315"/>
          </a:xfrm>
          <a:custGeom>
            <a:avLst/>
            <a:gdLst/>
            <a:ahLst/>
            <a:cxnLst/>
            <a:rect l="l" t="t" r="r" b="b"/>
            <a:pathLst>
              <a:path w="457200" h="647700" extrusionOk="0">
                <a:moveTo>
                  <a:pt x="0" y="0"/>
                </a:moveTo>
                <a:lnTo>
                  <a:pt x="47625" y="542925"/>
                </a:lnTo>
                <a:lnTo>
                  <a:pt x="190500" y="400050"/>
                </a:lnTo>
                <a:lnTo>
                  <a:pt x="323850" y="647700"/>
                </a:lnTo>
                <a:lnTo>
                  <a:pt x="428625" y="571500"/>
                </a:lnTo>
                <a:lnTo>
                  <a:pt x="257175" y="342900"/>
                </a:lnTo>
                <a:lnTo>
                  <a:pt x="457200" y="295275"/>
                </a:lnTo>
                <a:close/>
              </a:path>
            </a:pathLst>
          </a:custGeom>
          <a:solidFill>
            <a:schemeClr val="l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99"/>
        <p:cNvGrpSpPr/>
        <p:nvPr/>
      </p:nvGrpSpPr>
      <p:grpSpPr>
        <a:xfrm>
          <a:off x="0" y="0"/>
          <a:ext cx="0" cy="0"/>
          <a:chOff x="0" y="0"/>
          <a:chExt cx="0" cy="0"/>
        </a:xfrm>
      </p:grpSpPr>
      <p:sp>
        <p:nvSpPr>
          <p:cNvPr id="100" name="Google Shape;100;p6"/>
          <p:cNvSpPr/>
          <p:nvPr/>
        </p:nvSpPr>
        <p:spPr>
          <a:xfrm>
            <a:off x="794675" y="409775"/>
            <a:ext cx="9760982" cy="5895094"/>
          </a:xfrm>
          <a:custGeom>
            <a:avLst/>
            <a:gdLst/>
            <a:ahLst/>
            <a:cxnLst/>
            <a:rect l="l" t="t" r="r" b="b"/>
            <a:pathLst>
              <a:path w="4362450" h="4943475" extrusionOk="0">
                <a:moveTo>
                  <a:pt x="0" y="0"/>
                </a:moveTo>
                <a:lnTo>
                  <a:pt x="4362450" y="0"/>
                </a:lnTo>
                <a:lnTo>
                  <a:pt x="4362450" y="4943475"/>
                </a:lnTo>
                <a:lnTo>
                  <a:pt x="0" y="4943475"/>
                </a:lnTo>
                <a:close/>
              </a:path>
            </a:pathLst>
          </a:custGeom>
          <a:solidFill>
            <a:schemeClr val="accent4"/>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01" name="Google Shape;101;p6"/>
          <p:cNvSpPr/>
          <p:nvPr/>
        </p:nvSpPr>
        <p:spPr>
          <a:xfrm>
            <a:off x="531875" y="313975"/>
            <a:ext cx="9841230" cy="5775198"/>
          </a:xfrm>
          <a:custGeom>
            <a:avLst/>
            <a:gdLst/>
            <a:ahLst/>
            <a:cxnLst/>
            <a:rect l="l" t="t" r="r" b="b"/>
            <a:pathLst>
              <a:path w="11715750" h="6562725" extrusionOk="0">
                <a:moveTo>
                  <a:pt x="0" y="0"/>
                </a:moveTo>
                <a:lnTo>
                  <a:pt x="11715750" y="0"/>
                </a:lnTo>
                <a:lnTo>
                  <a:pt x="11715750" y="6562725"/>
                </a:lnTo>
                <a:lnTo>
                  <a:pt x="0" y="6562725"/>
                </a:lnTo>
                <a:close/>
              </a:path>
            </a:pathLst>
          </a:custGeom>
          <a:solidFill>
            <a:srgbClr val="FFFFFF"/>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6"/>
          <p:cNvSpPr/>
          <p:nvPr/>
        </p:nvSpPr>
        <p:spPr>
          <a:xfrm>
            <a:off x="529875" y="309450"/>
            <a:ext cx="9841230"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rgbClr val="FFFFFF"/>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6"/>
          <p:cNvSpPr/>
          <p:nvPr/>
        </p:nvSpPr>
        <p:spPr>
          <a:xfrm rot="-5400000">
            <a:off x="11581564" y="6196332"/>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6"/>
          <p:cNvSpPr/>
          <p:nvPr/>
        </p:nvSpPr>
        <p:spPr>
          <a:xfrm rot="-5400000">
            <a:off x="11581564" y="57120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6"/>
          <p:cNvSpPr/>
          <p:nvPr/>
        </p:nvSpPr>
        <p:spPr>
          <a:xfrm rot="-5400000">
            <a:off x="11581564" y="5227675"/>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6"/>
          <p:cNvSpPr/>
          <p:nvPr/>
        </p:nvSpPr>
        <p:spPr>
          <a:xfrm>
            <a:off x="706677" y="11252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6"/>
          <p:cNvSpPr/>
          <p:nvPr/>
        </p:nvSpPr>
        <p:spPr>
          <a:xfrm>
            <a:off x="9683165" y="5342573"/>
            <a:ext cx="434340" cy="615315"/>
          </a:xfrm>
          <a:custGeom>
            <a:avLst/>
            <a:gdLst/>
            <a:ahLst/>
            <a:cxnLst/>
            <a:rect l="l" t="t" r="r" b="b"/>
            <a:pathLst>
              <a:path w="457200" h="647700" extrusionOk="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3"/>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08" name="Google Shape;108;p6"/>
          <p:cNvSpPr/>
          <p:nvPr/>
        </p:nvSpPr>
        <p:spPr>
          <a:xfrm>
            <a:off x="794675"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6"/>
          <p:cNvSpPr/>
          <p:nvPr/>
        </p:nvSpPr>
        <p:spPr>
          <a:xfrm>
            <a:off x="1165842"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6"/>
          <p:cNvSpPr/>
          <p:nvPr/>
        </p:nvSpPr>
        <p:spPr>
          <a:xfrm>
            <a:off x="1546063"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6"/>
          <p:cNvSpPr/>
          <p:nvPr/>
        </p:nvSpPr>
        <p:spPr>
          <a:xfrm>
            <a:off x="706677" y="1666956"/>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6"/>
          <p:cNvSpPr/>
          <p:nvPr/>
        </p:nvSpPr>
        <p:spPr>
          <a:xfrm>
            <a:off x="706677" y="22086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6"/>
          <p:cNvSpPr txBox="1">
            <a:spLocks noGrp="1"/>
          </p:cNvSpPr>
          <p:nvPr>
            <p:ph type="title"/>
          </p:nvPr>
        </p:nvSpPr>
        <p:spPr>
          <a:xfrm>
            <a:off x="1355875" y="1194125"/>
            <a:ext cx="86772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4" name="Google Shape;114;p6"/>
          <p:cNvSpPr txBox="1">
            <a:spLocks noGrp="1"/>
          </p:cNvSpPr>
          <p:nvPr>
            <p:ph type="body" idx="1"/>
          </p:nvPr>
        </p:nvSpPr>
        <p:spPr>
          <a:xfrm>
            <a:off x="1355875" y="2459275"/>
            <a:ext cx="8677200" cy="28833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spcBef>
                <a:spcPts val="2100"/>
              </a:spcBef>
              <a:spcAft>
                <a:spcPts val="0"/>
              </a:spcAft>
              <a:buSzPts val="1900"/>
              <a:buChar char="○"/>
              <a:defRPr/>
            </a:lvl2pPr>
            <a:lvl3pPr marL="1371600" lvl="2" indent="-349250" rtl="0">
              <a:spcBef>
                <a:spcPts val="2100"/>
              </a:spcBef>
              <a:spcAft>
                <a:spcPts val="0"/>
              </a:spcAft>
              <a:buSzPts val="1900"/>
              <a:buChar char="■"/>
              <a:defRPr/>
            </a:lvl3pPr>
            <a:lvl4pPr marL="1828800" lvl="3" indent="-349250" rtl="0">
              <a:spcBef>
                <a:spcPts val="2100"/>
              </a:spcBef>
              <a:spcAft>
                <a:spcPts val="0"/>
              </a:spcAft>
              <a:buSzPts val="1900"/>
              <a:buChar char="●"/>
              <a:defRPr/>
            </a:lvl4pPr>
            <a:lvl5pPr marL="2286000" lvl="4" indent="-349250" rtl="0">
              <a:spcBef>
                <a:spcPts val="2100"/>
              </a:spcBef>
              <a:spcAft>
                <a:spcPts val="0"/>
              </a:spcAft>
              <a:buSzPts val="1900"/>
              <a:buChar char="○"/>
              <a:defRPr/>
            </a:lvl5pPr>
            <a:lvl6pPr marL="2743200" lvl="5" indent="-349250" rtl="0">
              <a:spcBef>
                <a:spcPts val="2100"/>
              </a:spcBef>
              <a:spcAft>
                <a:spcPts val="0"/>
              </a:spcAft>
              <a:buSzPts val="1900"/>
              <a:buChar char="■"/>
              <a:defRPr/>
            </a:lvl6pPr>
            <a:lvl7pPr marL="3200400" lvl="6" indent="-349250" rtl="0">
              <a:spcBef>
                <a:spcPts val="2100"/>
              </a:spcBef>
              <a:spcAft>
                <a:spcPts val="0"/>
              </a:spcAft>
              <a:buSzPts val="1900"/>
              <a:buChar char="●"/>
              <a:defRPr/>
            </a:lvl7pPr>
            <a:lvl8pPr marL="3657600" lvl="7" indent="-349250" rtl="0">
              <a:spcBef>
                <a:spcPts val="2100"/>
              </a:spcBef>
              <a:spcAft>
                <a:spcPts val="0"/>
              </a:spcAft>
              <a:buSzPts val="1900"/>
              <a:buChar char="○"/>
              <a:defRPr/>
            </a:lvl8pPr>
            <a:lvl9pPr marL="4114800" lvl="8" indent="-349250" rtl="0">
              <a:spcBef>
                <a:spcPts val="2100"/>
              </a:spcBef>
              <a:spcAft>
                <a:spcPts val="2100"/>
              </a:spcAft>
              <a:buSzPts val="1900"/>
              <a:buChar char="■"/>
              <a:defRPr/>
            </a:lvl9pPr>
          </a:lstStyle>
          <a:p>
            <a:endParaRPr/>
          </a:p>
        </p:txBody>
      </p:sp>
      <p:sp>
        <p:nvSpPr>
          <p:cNvPr id="115" name="Google Shape;115;p6"/>
          <p:cNvSpPr/>
          <p:nvPr/>
        </p:nvSpPr>
        <p:spPr>
          <a:xfrm>
            <a:off x="11735165" y="18187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6"/>
          <p:cNvSpPr/>
          <p:nvPr/>
        </p:nvSpPr>
        <p:spPr>
          <a:xfrm>
            <a:off x="11735165" y="426306"/>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6"/>
          <p:cNvSpPr/>
          <p:nvPr/>
        </p:nvSpPr>
        <p:spPr>
          <a:xfrm>
            <a:off x="11735165" y="67073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6"/>
          <p:cNvSpPr/>
          <p:nvPr/>
        </p:nvSpPr>
        <p:spPr>
          <a:xfrm>
            <a:off x="11735165" y="91516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19"/>
        <p:cNvGrpSpPr/>
        <p:nvPr/>
      </p:nvGrpSpPr>
      <p:grpSpPr>
        <a:xfrm>
          <a:off x="0" y="0"/>
          <a:ext cx="0" cy="0"/>
          <a:chOff x="0" y="0"/>
          <a:chExt cx="0" cy="0"/>
        </a:xfrm>
      </p:grpSpPr>
      <p:sp>
        <p:nvSpPr>
          <p:cNvPr id="120" name="Google Shape;120;p7"/>
          <p:cNvSpPr/>
          <p:nvPr/>
        </p:nvSpPr>
        <p:spPr>
          <a:xfrm>
            <a:off x="376000" y="469250"/>
            <a:ext cx="4602385" cy="6228779"/>
          </a:xfrm>
          <a:custGeom>
            <a:avLst/>
            <a:gdLst/>
            <a:ahLst/>
            <a:cxnLst/>
            <a:rect l="l" t="t" r="r" b="b"/>
            <a:pathLst>
              <a:path w="4362450" h="4943475" extrusionOk="0">
                <a:moveTo>
                  <a:pt x="0" y="0"/>
                </a:moveTo>
                <a:lnTo>
                  <a:pt x="4362450" y="0"/>
                </a:lnTo>
                <a:lnTo>
                  <a:pt x="4362450" y="4943475"/>
                </a:lnTo>
                <a:lnTo>
                  <a:pt x="0" y="4943475"/>
                </a:lnTo>
                <a:close/>
              </a:path>
            </a:pathLst>
          </a:custGeom>
          <a:solidFill>
            <a:schemeClr val="accent4"/>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7"/>
          <p:cNvSpPr/>
          <p:nvPr/>
        </p:nvSpPr>
        <p:spPr>
          <a:xfrm>
            <a:off x="530812" y="313977"/>
            <a:ext cx="4598432" cy="6234589"/>
          </a:xfrm>
          <a:custGeom>
            <a:avLst/>
            <a:gdLst/>
            <a:ahLst/>
            <a:cxnLst/>
            <a:rect l="l" t="t" r="r" b="b"/>
            <a:pathLst>
              <a:path w="11715750" h="6562725" extrusionOk="0">
                <a:moveTo>
                  <a:pt x="0" y="0"/>
                </a:moveTo>
                <a:lnTo>
                  <a:pt x="11715750" y="0"/>
                </a:lnTo>
                <a:lnTo>
                  <a:pt x="11715750" y="6562725"/>
                </a:lnTo>
                <a:lnTo>
                  <a:pt x="0" y="6562725"/>
                </a:lnTo>
                <a:close/>
              </a:path>
            </a:pathLst>
          </a:custGeom>
          <a:solidFill>
            <a:srgbClr val="FFFFFF"/>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7"/>
          <p:cNvSpPr/>
          <p:nvPr/>
        </p:nvSpPr>
        <p:spPr>
          <a:xfrm>
            <a:off x="529875" y="309450"/>
            <a:ext cx="4598432"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rgbClr val="FFFFFF"/>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7"/>
          <p:cNvSpPr/>
          <p:nvPr/>
        </p:nvSpPr>
        <p:spPr>
          <a:xfrm>
            <a:off x="706677" y="11252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7"/>
          <p:cNvSpPr/>
          <p:nvPr/>
        </p:nvSpPr>
        <p:spPr>
          <a:xfrm>
            <a:off x="794675"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7"/>
          <p:cNvSpPr/>
          <p:nvPr/>
        </p:nvSpPr>
        <p:spPr>
          <a:xfrm>
            <a:off x="1165842"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7"/>
          <p:cNvSpPr/>
          <p:nvPr/>
        </p:nvSpPr>
        <p:spPr>
          <a:xfrm>
            <a:off x="1546063"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7"/>
          <p:cNvSpPr/>
          <p:nvPr/>
        </p:nvSpPr>
        <p:spPr>
          <a:xfrm>
            <a:off x="706677" y="1666956"/>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7"/>
          <p:cNvSpPr/>
          <p:nvPr/>
        </p:nvSpPr>
        <p:spPr>
          <a:xfrm>
            <a:off x="706677" y="22086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7"/>
          <p:cNvSpPr txBox="1">
            <a:spLocks noGrp="1"/>
          </p:cNvSpPr>
          <p:nvPr>
            <p:ph type="title"/>
          </p:nvPr>
        </p:nvSpPr>
        <p:spPr>
          <a:xfrm>
            <a:off x="1003167" y="1271750"/>
            <a:ext cx="3653700" cy="4678800"/>
          </a:xfrm>
          <a:prstGeom prst="rect">
            <a:avLst/>
          </a:prstGeom>
        </p:spPr>
        <p:txBody>
          <a:bodyPr spcFirstLastPara="1" wrap="square" lIns="121900" tIns="121900" rIns="121900" bIns="121900" anchor="ctr" anchorCtr="0">
            <a:noAutofit/>
          </a:bodyPr>
          <a:lstStyle>
            <a:lvl1pPr lvl="0" algn="ctr" rtl="0">
              <a:spcBef>
                <a:spcPts val="0"/>
              </a:spcBef>
              <a:spcAft>
                <a:spcPts val="0"/>
              </a:spcAft>
              <a:buClr>
                <a:schemeClr val="lt2"/>
              </a:buClr>
              <a:buSzPts val="15000"/>
              <a:buNone/>
              <a:defRPr sz="15000">
                <a:solidFill>
                  <a:schemeClr val="lt2"/>
                </a:solidFill>
              </a:defRPr>
            </a:lvl1pPr>
            <a:lvl2pPr lvl="1" algn="r" rtl="0">
              <a:spcBef>
                <a:spcPts val="0"/>
              </a:spcBef>
              <a:spcAft>
                <a:spcPts val="0"/>
              </a:spcAft>
              <a:buClr>
                <a:schemeClr val="lt2"/>
              </a:buClr>
              <a:buSzPts val="15000"/>
              <a:buNone/>
              <a:defRPr sz="15000">
                <a:solidFill>
                  <a:schemeClr val="lt2"/>
                </a:solidFill>
              </a:defRPr>
            </a:lvl2pPr>
            <a:lvl3pPr lvl="2" algn="r" rtl="0">
              <a:spcBef>
                <a:spcPts val="0"/>
              </a:spcBef>
              <a:spcAft>
                <a:spcPts val="0"/>
              </a:spcAft>
              <a:buClr>
                <a:schemeClr val="lt2"/>
              </a:buClr>
              <a:buSzPts val="15000"/>
              <a:buNone/>
              <a:defRPr sz="15000">
                <a:solidFill>
                  <a:schemeClr val="lt2"/>
                </a:solidFill>
              </a:defRPr>
            </a:lvl3pPr>
            <a:lvl4pPr lvl="3" algn="r" rtl="0">
              <a:spcBef>
                <a:spcPts val="0"/>
              </a:spcBef>
              <a:spcAft>
                <a:spcPts val="0"/>
              </a:spcAft>
              <a:buClr>
                <a:schemeClr val="lt2"/>
              </a:buClr>
              <a:buSzPts val="15000"/>
              <a:buNone/>
              <a:defRPr sz="15000">
                <a:solidFill>
                  <a:schemeClr val="lt2"/>
                </a:solidFill>
              </a:defRPr>
            </a:lvl4pPr>
            <a:lvl5pPr lvl="4" algn="r" rtl="0">
              <a:spcBef>
                <a:spcPts val="0"/>
              </a:spcBef>
              <a:spcAft>
                <a:spcPts val="0"/>
              </a:spcAft>
              <a:buClr>
                <a:schemeClr val="lt2"/>
              </a:buClr>
              <a:buSzPts val="15000"/>
              <a:buNone/>
              <a:defRPr sz="15000">
                <a:solidFill>
                  <a:schemeClr val="lt2"/>
                </a:solidFill>
              </a:defRPr>
            </a:lvl5pPr>
            <a:lvl6pPr lvl="5" algn="r" rtl="0">
              <a:spcBef>
                <a:spcPts val="0"/>
              </a:spcBef>
              <a:spcAft>
                <a:spcPts val="0"/>
              </a:spcAft>
              <a:buClr>
                <a:schemeClr val="lt2"/>
              </a:buClr>
              <a:buSzPts val="15000"/>
              <a:buNone/>
              <a:defRPr sz="15000">
                <a:solidFill>
                  <a:schemeClr val="lt2"/>
                </a:solidFill>
              </a:defRPr>
            </a:lvl6pPr>
            <a:lvl7pPr lvl="6" algn="r" rtl="0">
              <a:spcBef>
                <a:spcPts val="0"/>
              </a:spcBef>
              <a:spcAft>
                <a:spcPts val="0"/>
              </a:spcAft>
              <a:buClr>
                <a:schemeClr val="lt2"/>
              </a:buClr>
              <a:buSzPts val="15000"/>
              <a:buNone/>
              <a:defRPr sz="15000">
                <a:solidFill>
                  <a:schemeClr val="lt2"/>
                </a:solidFill>
              </a:defRPr>
            </a:lvl7pPr>
            <a:lvl8pPr lvl="7" algn="r" rtl="0">
              <a:spcBef>
                <a:spcPts val="0"/>
              </a:spcBef>
              <a:spcAft>
                <a:spcPts val="0"/>
              </a:spcAft>
              <a:buClr>
                <a:schemeClr val="lt2"/>
              </a:buClr>
              <a:buSzPts val="15000"/>
              <a:buNone/>
              <a:defRPr sz="15000">
                <a:solidFill>
                  <a:schemeClr val="lt2"/>
                </a:solidFill>
              </a:defRPr>
            </a:lvl8pPr>
            <a:lvl9pPr lvl="8" algn="r" rtl="0">
              <a:spcBef>
                <a:spcPts val="0"/>
              </a:spcBef>
              <a:spcAft>
                <a:spcPts val="0"/>
              </a:spcAft>
              <a:buClr>
                <a:schemeClr val="lt2"/>
              </a:buClr>
              <a:buSzPts val="15000"/>
              <a:buNone/>
              <a:defRPr sz="15000">
                <a:solidFill>
                  <a:schemeClr val="lt2"/>
                </a:solidFill>
              </a:defRPr>
            </a:lvl9pPr>
          </a:lstStyle>
          <a:p>
            <a:endParaRPr/>
          </a:p>
        </p:txBody>
      </p:sp>
      <p:sp>
        <p:nvSpPr>
          <p:cNvPr id="130" name="Google Shape;130;p7"/>
          <p:cNvSpPr txBox="1">
            <a:spLocks noGrp="1"/>
          </p:cNvSpPr>
          <p:nvPr>
            <p:ph type="body" idx="1"/>
          </p:nvPr>
        </p:nvSpPr>
        <p:spPr>
          <a:xfrm>
            <a:off x="5555625" y="3101575"/>
            <a:ext cx="6220800" cy="26181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31" name="Google Shape;131;p7"/>
          <p:cNvSpPr txBox="1">
            <a:spLocks noGrp="1"/>
          </p:cNvSpPr>
          <p:nvPr>
            <p:ph type="title" idx="2"/>
          </p:nvPr>
        </p:nvSpPr>
        <p:spPr>
          <a:xfrm>
            <a:off x="5555625" y="1653625"/>
            <a:ext cx="62208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lt1"/>
              </a:buClr>
              <a:buSzPts val="4000"/>
              <a:buFont typeface="Aldrich"/>
              <a:buNone/>
              <a:defRPr>
                <a:solidFill>
                  <a:schemeClr val="lt1"/>
                </a:solidFill>
              </a:defRPr>
            </a:lvl1pPr>
            <a:lvl2pPr lvl="1"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a:endParaRPr/>
          </a:p>
        </p:txBody>
      </p:sp>
      <p:sp>
        <p:nvSpPr>
          <p:cNvPr id="132" name="Google Shape;132;p7"/>
          <p:cNvSpPr/>
          <p:nvPr/>
        </p:nvSpPr>
        <p:spPr>
          <a:xfrm>
            <a:off x="11893436"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7"/>
          <p:cNvSpPr/>
          <p:nvPr/>
        </p:nvSpPr>
        <p:spPr>
          <a:xfrm>
            <a:off x="11658061"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7"/>
          <p:cNvSpPr/>
          <p:nvPr/>
        </p:nvSpPr>
        <p:spPr>
          <a:xfrm>
            <a:off x="11431739"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7"/>
          <p:cNvSpPr/>
          <p:nvPr/>
        </p:nvSpPr>
        <p:spPr>
          <a:xfrm>
            <a:off x="11196364"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7"/>
          <p:cNvSpPr/>
          <p:nvPr/>
        </p:nvSpPr>
        <p:spPr>
          <a:xfrm>
            <a:off x="10960989"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7"/>
          <p:cNvSpPr/>
          <p:nvPr/>
        </p:nvSpPr>
        <p:spPr>
          <a:xfrm>
            <a:off x="10725614" y="1804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7"/>
          <p:cNvSpPr/>
          <p:nvPr/>
        </p:nvSpPr>
        <p:spPr>
          <a:xfrm>
            <a:off x="11893436" y="42484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7"/>
          <p:cNvSpPr/>
          <p:nvPr/>
        </p:nvSpPr>
        <p:spPr>
          <a:xfrm>
            <a:off x="11893436" y="66927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7"/>
          <p:cNvSpPr/>
          <p:nvPr/>
        </p:nvSpPr>
        <p:spPr>
          <a:xfrm>
            <a:off x="11893436" y="91369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7"/>
          <p:cNvSpPr/>
          <p:nvPr/>
        </p:nvSpPr>
        <p:spPr>
          <a:xfrm>
            <a:off x="11961302" y="5868666"/>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7"/>
          <p:cNvSpPr/>
          <p:nvPr/>
        </p:nvSpPr>
        <p:spPr>
          <a:xfrm>
            <a:off x="11961302" y="611309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7"/>
          <p:cNvSpPr/>
          <p:nvPr/>
        </p:nvSpPr>
        <p:spPr>
          <a:xfrm>
            <a:off x="11961302" y="6357521"/>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7"/>
          <p:cNvSpPr/>
          <p:nvPr/>
        </p:nvSpPr>
        <p:spPr>
          <a:xfrm>
            <a:off x="11961302" y="660194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7"/>
          <p:cNvSpPr/>
          <p:nvPr/>
        </p:nvSpPr>
        <p:spPr>
          <a:xfrm>
            <a:off x="706677" y="6113095"/>
            <a:ext cx="700463" cy="361950"/>
          </a:xfrm>
          <a:custGeom>
            <a:avLst/>
            <a:gdLst/>
            <a:ahLst/>
            <a:cxnLst/>
            <a:rect l="l" t="t" r="r" b="b"/>
            <a:pathLst>
              <a:path w="737329" h="381000" extrusionOk="0">
                <a:moveTo>
                  <a:pt x="737330" y="190500"/>
                </a:moveTo>
                <a:lnTo>
                  <a:pt x="542925" y="0"/>
                </a:lnTo>
                <a:lnTo>
                  <a:pt x="542925" y="119063"/>
                </a:lnTo>
                <a:lnTo>
                  <a:pt x="0" y="119063"/>
                </a:lnTo>
                <a:lnTo>
                  <a:pt x="0" y="261938"/>
                </a:lnTo>
                <a:lnTo>
                  <a:pt x="542925" y="261938"/>
                </a:lnTo>
                <a:lnTo>
                  <a:pt x="542925" y="381000"/>
                </a:lnTo>
                <a:close/>
              </a:path>
            </a:pathLst>
          </a:custGeom>
          <a:solidFill>
            <a:schemeClr val="accent2"/>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7"/>
          <p:cNvSpPr/>
          <p:nvPr/>
        </p:nvSpPr>
        <p:spPr>
          <a:xfrm>
            <a:off x="10323060" y="4697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7"/>
          <p:cNvSpPr/>
          <p:nvPr/>
        </p:nvSpPr>
        <p:spPr>
          <a:xfrm>
            <a:off x="10807388" y="4697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7"/>
          <p:cNvSpPr/>
          <p:nvPr/>
        </p:nvSpPr>
        <p:spPr>
          <a:xfrm>
            <a:off x="11291717" y="4697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7"/>
          <p:cNvSpPr/>
          <p:nvPr/>
        </p:nvSpPr>
        <p:spPr>
          <a:xfrm>
            <a:off x="11195615" y="5335223"/>
            <a:ext cx="434340" cy="615315"/>
          </a:xfrm>
          <a:custGeom>
            <a:avLst/>
            <a:gdLst/>
            <a:ahLst/>
            <a:cxnLst/>
            <a:rect l="l" t="t" r="r" b="b"/>
            <a:pathLst>
              <a:path w="457200" h="647700" extrusionOk="0">
                <a:moveTo>
                  <a:pt x="0" y="0"/>
                </a:moveTo>
                <a:lnTo>
                  <a:pt x="47625" y="542925"/>
                </a:lnTo>
                <a:lnTo>
                  <a:pt x="190500" y="400050"/>
                </a:lnTo>
                <a:lnTo>
                  <a:pt x="323850" y="647700"/>
                </a:lnTo>
                <a:lnTo>
                  <a:pt x="428625" y="571500"/>
                </a:lnTo>
                <a:lnTo>
                  <a:pt x="257175" y="342900"/>
                </a:lnTo>
                <a:lnTo>
                  <a:pt x="457200" y="295275"/>
                </a:lnTo>
                <a:close/>
              </a:path>
            </a:pathLst>
          </a:custGeom>
          <a:solidFill>
            <a:schemeClr val="l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50" name="Google Shape;150;p7"/>
          <p:cNvSpPr/>
          <p:nvPr/>
        </p:nvSpPr>
        <p:spPr>
          <a:xfrm rot="5400000">
            <a:off x="11645012" y="5058611"/>
            <a:ext cx="700463" cy="361950"/>
          </a:xfrm>
          <a:custGeom>
            <a:avLst/>
            <a:gdLst/>
            <a:ahLst/>
            <a:cxnLst/>
            <a:rect l="l" t="t" r="r" b="b"/>
            <a:pathLst>
              <a:path w="737329" h="381000" extrusionOk="0">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51"/>
        <p:cNvGrpSpPr/>
        <p:nvPr/>
      </p:nvGrpSpPr>
      <p:grpSpPr>
        <a:xfrm>
          <a:off x="0" y="0"/>
          <a:ext cx="0" cy="0"/>
          <a:chOff x="0" y="0"/>
          <a:chExt cx="0" cy="0"/>
        </a:xfrm>
      </p:grpSpPr>
      <p:sp>
        <p:nvSpPr>
          <p:cNvPr id="152" name="Google Shape;152;p8"/>
          <p:cNvSpPr/>
          <p:nvPr/>
        </p:nvSpPr>
        <p:spPr>
          <a:xfrm>
            <a:off x="532142" y="313967"/>
            <a:ext cx="11129963" cy="6234589"/>
          </a:xfrm>
          <a:custGeom>
            <a:avLst/>
            <a:gdLst/>
            <a:ahLst/>
            <a:cxnLst/>
            <a:rect l="l" t="t" r="r" b="b"/>
            <a:pathLst>
              <a:path w="11715750" h="6562725" extrusionOk="0">
                <a:moveTo>
                  <a:pt x="0" y="0"/>
                </a:moveTo>
                <a:lnTo>
                  <a:pt x="11715750" y="0"/>
                </a:lnTo>
                <a:lnTo>
                  <a:pt x="11715750" y="6562725"/>
                </a:lnTo>
                <a:lnTo>
                  <a:pt x="0" y="6562725"/>
                </a:lnTo>
                <a:close/>
              </a:path>
            </a:pathLst>
          </a:custGeom>
          <a:solidFill>
            <a:srgbClr val="FFFFFF"/>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8"/>
          <p:cNvSpPr/>
          <p:nvPr/>
        </p:nvSpPr>
        <p:spPr>
          <a:xfrm>
            <a:off x="529877" y="309440"/>
            <a:ext cx="11129963"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rgbClr val="FFFFFF"/>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8"/>
          <p:cNvSpPr/>
          <p:nvPr/>
        </p:nvSpPr>
        <p:spPr>
          <a:xfrm>
            <a:off x="10202260" y="5968129"/>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8"/>
          <p:cNvSpPr/>
          <p:nvPr/>
        </p:nvSpPr>
        <p:spPr>
          <a:xfrm>
            <a:off x="10686588" y="5968129"/>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8"/>
          <p:cNvSpPr/>
          <p:nvPr/>
        </p:nvSpPr>
        <p:spPr>
          <a:xfrm>
            <a:off x="11170917" y="5968129"/>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8"/>
          <p:cNvSpPr/>
          <p:nvPr/>
        </p:nvSpPr>
        <p:spPr>
          <a:xfrm>
            <a:off x="706677" y="11252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8"/>
          <p:cNvSpPr/>
          <p:nvPr/>
        </p:nvSpPr>
        <p:spPr>
          <a:xfrm>
            <a:off x="10971915" y="1005173"/>
            <a:ext cx="434340" cy="615315"/>
          </a:xfrm>
          <a:custGeom>
            <a:avLst/>
            <a:gdLst/>
            <a:ahLst/>
            <a:cxnLst/>
            <a:rect l="l" t="t" r="r" b="b"/>
            <a:pathLst>
              <a:path w="457200" h="647700" extrusionOk="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2"/>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59" name="Google Shape;159;p8"/>
          <p:cNvSpPr/>
          <p:nvPr/>
        </p:nvSpPr>
        <p:spPr>
          <a:xfrm>
            <a:off x="794675"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8"/>
          <p:cNvSpPr/>
          <p:nvPr/>
        </p:nvSpPr>
        <p:spPr>
          <a:xfrm>
            <a:off x="1165842"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8"/>
          <p:cNvSpPr/>
          <p:nvPr/>
        </p:nvSpPr>
        <p:spPr>
          <a:xfrm>
            <a:off x="1546063"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8"/>
          <p:cNvSpPr/>
          <p:nvPr/>
        </p:nvSpPr>
        <p:spPr>
          <a:xfrm>
            <a:off x="706677" y="1666956"/>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8"/>
          <p:cNvSpPr/>
          <p:nvPr/>
        </p:nvSpPr>
        <p:spPr>
          <a:xfrm>
            <a:off x="706677" y="22086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8"/>
          <p:cNvSpPr txBox="1">
            <a:spLocks noGrp="1"/>
          </p:cNvSpPr>
          <p:nvPr>
            <p:ph type="subTitle" idx="1"/>
          </p:nvPr>
        </p:nvSpPr>
        <p:spPr>
          <a:xfrm>
            <a:off x="1461614" y="2141200"/>
            <a:ext cx="44106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5" name="Google Shape;165;p8"/>
          <p:cNvSpPr txBox="1">
            <a:spLocks noGrp="1"/>
          </p:cNvSpPr>
          <p:nvPr>
            <p:ph type="subTitle" idx="2"/>
          </p:nvPr>
        </p:nvSpPr>
        <p:spPr>
          <a:xfrm>
            <a:off x="6380462" y="2141200"/>
            <a:ext cx="4410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6" name="Google Shape;166;p8"/>
          <p:cNvSpPr txBox="1">
            <a:spLocks noGrp="1"/>
          </p:cNvSpPr>
          <p:nvPr>
            <p:ph type="title"/>
          </p:nvPr>
        </p:nvSpPr>
        <p:spPr>
          <a:xfrm>
            <a:off x="1461625" y="1227075"/>
            <a:ext cx="9379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7" name="Google Shape;167;p8"/>
          <p:cNvSpPr txBox="1">
            <a:spLocks noGrp="1"/>
          </p:cNvSpPr>
          <p:nvPr>
            <p:ph type="body" idx="3"/>
          </p:nvPr>
        </p:nvSpPr>
        <p:spPr>
          <a:xfrm>
            <a:off x="1461600" y="2849625"/>
            <a:ext cx="44103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68" name="Google Shape;168;p8"/>
          <p:cNvSpPr txBox="1">
            <a:spLocks noGrp="1"/>
          </p:cNvSpPr>
          <p:nvPr>
            <p:ph type="body" idx="4"/>
          </p:nvPr>
        </p:nvSpPr>
        <p:spPr>
          <a:xfrm>
            <a:off x="6380467" y="2837875"/>
            <a:ext cx="44106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69" name="Google Shape;169;p8"/>
          <p:cNvSpPr/>
          <p:nvPr/>
        </p:nvSpPr>
        <p:spPr>
          <a:xfrm>
            <a:off x="2155119"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8"/>
          <p:cNvSpPr/>
          <p:nvPr/>
        </p:nvSpPr>
        <p:spPr>
          <a:xfrm>
            <a:off x="1928796"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8"/>
          <p:cNvSpPr/>
          <p:nvPr/>
        </p:nvSpPr>
        <p:spPr>
          <a:xfrm>
            <a:off x="1693422"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8"/>
          <p:cNvSpPr/>
          <p:nvPr/>
        </p:nvSpPr>
        <p:spPr>
          <a:xfrm>
            <a:off x="1458047"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8"/>
          <p:cNvSpPr/>
          <p:nvPr/>
        </p:nvSpPr>
        <p:spPr>
          <a:xfrm>
            <a:off x="1222672"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8"/>
          <p:cNvSpPr/>
          <p:nvPr/>
        </p:nvSpPr>
        <p:spPr>
          <a:xfrm rot="5400000">
            <a:off x="523974" y="5817186"/>
            <a:ext cx="700463" cy="361950"/>
          </a:xfrm>
          <a:custGeom>
            <a:avLst/>
            <a:gdLst/>
            <a:ahLst/>
            <a:cxnLst/>
            <a:rect l="l" t="t" r="r" b="b"/>
            <a:pathLst>
              <a:path w="737329" h="381000" extrusionOk="0">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75"/>
        <p:cNvGrpSpPr/>
        <p:nvPr/>
      </p:nvGrpSpPr>
      <p:grpSpPr>
        <a:xfrm>
          <a:off x="0" y="0"/>
          <a:ext cx="0" cy="0"/>
          <a:chOff x="0" y="0"/>
          <a:chExt cx="0" cy="0"/>
        </a:xfrm>
      </p:grpSpPr>
      <p:sp>
        <p:nvSpPr>
          <p:cNvPr id="176" name="Google Shape;176;p9"/>
          <p:cNvSpPr/>
          <p:nvPr/>
        </p:nvSpPr>
        <p:spPr>
          <a:xfrm>
            <a:off x="532142" y="313967"/>
            <a:ext cx="11129963" cy="6234589"/>
          </a:xfrm>
          <a:custGeom>
            <a:avLst/>
            <a:gdLst/>
            <a:ahLst/>
            <a:cxnLst/>
            <a:rect l="l" t="t" r="r" b="b"/>
            <a:pathLst>
              <a:path w="11715750" h="6562725" extrusionOk="0">
                <a:moveTo>
                  <a:pt x="0" y="0"/>
                </a:moveTo>
                <a:lnTo>
                  <a:pt x="11715750" y="0"/>
                </a:lnTo>
                <a:lnTo>
                  <a:pt x="11715750" y="6562725"/>
                </a:lnTo>
                <a:lnTo>
                  <a:pt x="0" y="6562725"/>
                </a:lnTo>
                <a:close/>
              </a:path>
            </a:pathLst>
          </a:custGeom>
          <a:solidFill>
            <a:srgbClr val="FFFFFF"/>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9"/>
          <p:cNvSpPr/>
          <p:nvPr/>
        </p:nvSpPr>
        <p:spPr>
          <a:xfrm>
            <a:off x="529877" y="309440"/>
            <a:ext cx="11129963"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rgbClr val="FFFFFF"/>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9"/>
          <p:cNvSpPr/>
          <p:nvPr/>
        </p:nvSpPr>
        <p:spPr>
          <a:xfrm>
            <a:off x="10202260" y="5968129"/>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9"/>
          <p:cNvSpPr/>
          <p:nvPr/>
        </p:nvSpPr>
        <p:spPr>
          <a:xfrm>
            <a:off x="10686588" y="5968129"/>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9"/>
          <p:cNvSpPr/>
          <p:nvPr/>
        </p:nvSpPr>
        <p:spPr>
          <a:xfrm>
            <a:off x="11170917" y="5968129"/>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9"/>
          <p:cNvSpPr/>
          <p:nvPr/>
        </p:nvSpPr>
        <p:spPr>
          <a:xfrm>
            <a:off x="706677" y="11252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9"/>
          <p:cNvSpPr/>
          <p:nvPr/>
        </p:nvSpPr>
        <p:spPr>
          <a:xfrm>
            <a:off x="10971915" y="1005173"/>
            <a:ext cx="434340" cy="615315"/>
          </a:xfrm>
          <a:custGeom>
            <a:avLst/>
            <a:gdLst/>
            <a:ahLst/>
            <a:cxnLst/>
            <a:rect l="l" t="t" r="r" b="b"/>
            <a:pathLst>
              <a:path w="457200" h="647700" extrusionOk="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2"/>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83" name="Google Shape;183;p9"/>
          <p:cNvSpPr/>
          <p:nvPr/>
        </p:nvSpPr>
        <p:spPr>
          <a:xfrm>
            <a:off x="794675"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9"/>
          <p:cNvSpPr/>
          <p:nvPr/>
        </p:nvSpPr>
        <p:spPr>
          <a:xfrm>
            <a:off x="1165842"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9"/>
          <p:cNvSpPr/>
          <p:nvPr/>
        </p:nvSpPr>
        <p:spPr>
          <a:xfrm>
            <a:off x="1546063" y="48597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9"/>
          <p:cNvSpPr/>
          <p:nvPr/>
        </p:nvSpPr>
        <p:spPr>
          <a:xfrm>
            <a:off x="706677" y="1666956"/>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9"/>
          <p:cNvSpPr/>
          <p:nvPr/>
        </p:nvSpPr>
        <p:spPr>
          <a:xfrm>
            <a:off x="706677" y="22086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9"/>
          <p:cNvSpPr txBox="1">
            <a:spLocks noGrp="1"/>
          </p:cNvSpPr>
          <p:nvPr>
            <p:ph type="subTitle" idx="1"/>
          </p:nvPr>
        </p:nvSpPr>
        <p:spPr>
          <a:xfrm>
            <a:off x="1355875" y="2019975"/>
            <a:ext cx="96159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89" name="Google Shape;189;p9"/>
          <p:cNvSpPr txBox="1">
            <a:spLocks noGrp="1"/>
          </p:cNvSpPr>
          <p:nvPr>
            <p:ph type="title"/>
          </p:nvPr>
        </p:nvSpPr>
        <p:spPr>
          <a:xfrm>
            <a:off x="1355875" y="1198775"/>
            <a:ext cx="9615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90" name="Google Shape;190;p9"/>
          <p:cNvSpPr txBox="1">
            <a:spLocks noGrp="1"/>
          </p:cNvSpPr>
          <p:nvPr>
            <p:ph type="body" idx="2"/>
          </p:nvPr>
        </p:nvSpPr>
        <p:spPr>
          <a:xfrm>
            <a:off x="1355875" y="2680150"/>
            <a:ext cx="9615900" cy="3436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191" name="Google Shape;191;p9"/>
          <p:cNvSpPr/>
          <p:nvPr/>
        </p:nvSpPr>
        <p:spPr>
          <a:xfrm>
            <a:off x="2155119"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9"/>
          <p:cNvSpPr/>
          <p:nvPr/>
        </p:nvSpPr>
        <p:spPr>
          <a:xfrm>
            <a:off x="1928796"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9"/>
          <p:cNvSpPr/>
          <p:nvPr/>
        </p:nvSpPr>
        <p:spPr>
          <a:xfrm>
            <a:off x="1693422"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9"/>
          <p:cNvSpPr/>
          <p:nvPr/>
        </p:nvSpPr>
        <p:spPr>
          <a:xfrm>
            <a:off x="1458047"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9"/>
          <p:cNvSpPr/>
          <p:nvPr/>
        </p:nvSpPr>
        <p:spPr>
          <a:xfrm>
            <a:off x="1222672" y="62805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9"/>
          <p:cNvSpPr/>
          <p:nvPr/>
        </p:nvSpPr>
        <p:spPr>
          <a:xfrm rot="5400000">
            <a:off x="523974" y="5817186"/>
            <a:ext cx="700463" cy="361950"/>
          </a:xfrm>
          <a:custGeom>
            <a:avLst/>
            <a:gdLst/>
            <a:ahLst/>
            <a:cxnLst/>
            <a:rect l="l" t="t" r="r" b="b"/>
            <a:pathLst>
              <a:path w="737329" h="381000" extrusionOk="0">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7 Quote">
  <p:cSld name="CUSTOM_6">
    <p:bg>
      <p:bgPr>
        <a:solidFill>
          <a:schemeClr val="accent1"/>
        </a:solidFill>
        <a:effectLst/>
      </p:bgPr>
    </p:bg>
    <p:spTree>
      <p:nvGrpSpPr>
        <p:cNvPr id="1" name="Shape 197"/>
        <p:cNvGrpSpPr/>
        <p:nvPr/>
      </p:nvGrpSpPr>
      <p:grpSpPr>
        <a:xfrm>
          <a:off x="0" y="0"/>
          <a:ext cx="0" cy="0"/>
          <a:chOff x="0" y="0"/>
          <a:chExt cx="0" cy="0"/>
        </a:xfrm>
      </p:grpSpPr>
      <p:sp>
        <p:nvSpPr>
          <p:cNvPr id="198" name="Google Shape;198;p10"/>
          <p:cNvSpPr/>
          <p:nvPr/>
        </p:nvSpPr>
        <p:spPr>
          <a:xfrm>
            <a:off x="0" y="0"/>
            <a:ext cx="12184380" cy="6857518"/>
          </a:xfrm>
          <a:custGeom>
            <a:avLst/>
            <a:gdLst/>
            <a:ahLst/>
            <a:cxnLst/>
            <a:rect l="l" t="t" r="r" b="b"/>
            <a:pathLst>
              <a:path w="11715750" h="566737" extrusionOk="0">
                <a:moveTo>
                  <a:pt x="0" y="0"/>
                </a:moveTo>
                <a:lnTo>
                  <a:pt x="11715750" y="0"/>
                </a:lnTo>
                <a:lnTo>
                  <a:pt x="11715750" y="566738"/>
                </a:lnTo>
                <a:lnTo>
                  <a:pt x="0" y="566738"/>
                </a:lnTo>
                <a:close/>
              </a:path>
            </a:pathLst>
          </a:custGeom>
          <a:no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0"/>
          <p:cNvSpPr txBox="1">
            <a:spLocks noGrp="1"/>
          </p:cNvSpPr>
          <p:nvPr>
            <p:ph type="title"/>
          </p:nvPr>
        </p:nvSpPr>
        <p:spPr>
          <a:xfrm>
            <a:off x="558100" y="2102125"/>
            <a:ext cx="110955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Clr>
                <a:schemeClr val="lt1"/>
              </a:buClr>
              <a:buSzPts val="5000"/>
              <a:buNone/>
              <a:defRPr sz="5000">
                <a:solidFill>
                  <a:schemeClr val="lt1"/>
                </a:solidFill>
              </a:defRPr>
            </a:lvl1pPr>
            <a:lvl2pPr lvl="1" algn="ctr" rtl="0">
              <a:spcBef>
                <a:spcPts val="0"/>
              </a:spcBef>
              <a:spcAft>
                <a:spcPts val="0"/>
              </a:spcAft>
              <a:buClr>
                <a:schemeClr val="lt1"/>
              </a:buClr>
              <a:buSzPts val="5000"/>
              <a:buNone/>
              <a:defRPr sz="5000">
                <a:solidFill>
                  <a:schemeClr val="lt1"/>
                </a:solidFill>
              </a:defRPr>
            </a:lvl2pPr>
            <a:lvl3pPr lvl="2" algn="ctr" rtl="0">
              <a:spcBef>
                <a:spcPts val="0"/>
              </a:spcBef>
              <a:spcAft>
                <a:spcPts val="0"/>
              </a:spcAft>
              <a:buClr>
                <a:schemeClr val="lt1"/>
              </a:buClr>
              <a:buSzPts val="5000"/>
              <a:buNone/>
              <a:defRPr sz="5000">
                <a:solidFill>
                  <a:schemeClr val="lt1"/>
                </a:solidFill>
              </a:defRPr>
            </a:lvl3pPr>
            <a:lvl4pPr lvl="3" algn="ctr" rtl="0">
              <a:spcBef>
                <a:spcPts val="0"/>
              </a:spcBef>
              <a:spcAft>
                <a:spcPts val="0"/>
              </a:spcAft>
              <a:buClr>
                <a:schemeClr val="lt1"/>
              </a:buClr>
              <a:buSzPts val="5000"/>
              <a:buNone/>
              <a:defRPr sz="5000">
                <a:solidFill>
                  <a:schemeClr val="lt1"/>
                </a:solidFill>
              </a:defRPr>
            </a:lvl4pPr>
            <a:lvl5pPr lvl="4" algn="ctr" rtl="0">
              <a:spcBef>
                <a:spcPts val="0"/>
              </a:spcBef>
              <a:spcAft>
                <a:spcPts val="0"/>
              </a:spcAft>
              <a:buClr>
                <a:schemeClr val="lt1"/>
              </a:buClr>
              <a:buSzPts val="5000"/>
              <a:buNone/>
              <a:defRPr sz="5000">
                <a:solidFill>
                  <a:schemeClr val="lt1"/>
                </a:solidFill>
              </a:defRPr>
            </a:lvl5pPr>
            <a:lvl6pPr lvl="5" algn="ctr" rtl="0">
              <a:spcBef>
                <a:spcPts val="0"/>
              </a:spcBef>
              <a:spcAft>
                <a:spcPts val="0"/>
              </a:spcAft>
              <a:buClr>
                <a:schemeClr val="lt1"/>
              </a:buClr>
              <a:buSzPts val="5000"/>
              <a:buNone/>
              <a:defRPr sz="5000">
                <a:solidFill>
                  <a:schemeClr val="lt1"/>
                </a:solidFill>
              </a:defRPr>
            </a:lvl6pPr>
            <a:lvl7pPr lvl="6" algn="ctr" rtl="0">
              <a:spcBef>
                <a:spcPts val="0"/>
              </a:spcBef>
              <a:spcAft>
                <a:spcPts val="0"/>
              </a:spcAft>
              <a:buClr>
                <a:schemeClr val="lt1"/>
              </a:buClr>
              <a:buSzPts val="5000"/>
              <a:buNone/>
              <a:defRPr sz="5000">
                <a:solidFill>
                  <a:schemeClr val="lt1"/>
                </a:solidFill>
              </a:defRPr>
            </a:lvl7pPr>
            <a:lvl8pPr lvl="7" algn="ctr" rtl="0">
              <a:spcBef>
                <a:spcPts val="0"/>
              </a:spcBef>
              <a:spcAft>
                <a:spcPts val="0"/>
              </a:spcAft>
              <a:buClr>
                <a:schemeClr val="lt1"/>
              </a:buClr>
              <a:buSzPts val="5000"/>
              <a:buNone/>
              <a:defRPr sz="5000">
                <a:solidFill>
                  <a:schemeClr val="lt1"/>
                </a:solidFill>
              </a:defRPr>
            </a:lvl8pPr>
            <a:lvl9pPr lvl="8" algn="ctr" rtl="0">
              <a:spcBef>
                <a:spcPts val="0"/>
              </a:spcBef>
              <a:spcAft>
                <a:spcPts val="0"/>
              </a:spcAft>
              <a:buClr>
                <a:schemeClr val="lt1"/>
              </a:buClr>
              <a:buSzPts val="5000"/>
              <a:buNone/>
              <a:defRPr sz="5000">
                <a:solidFill>
                  <a:schemeClr val="lt1"/>
                </a:solidFill>
              </a:defRPr>
            </a:lvl9pPr>
          </a:lstStyle>
          <a:p>
            <a:endParaRPr/>
          </a:p>
        </p:txBody>
      </p:sp>
      <p:sp>
        <p:nvSpPr>
          <p:cNvPr id="200" name="Google Shape;200;p10"/>
          <p:cNvSpPr txBox="1"/>
          <p:nvPr/>
        </p:nvSpPr>
        <p:spPr>
          <a:xfrm>
            <a:off x="5128438" y="252725"/>
            <a:ext cx="1927500" cy="220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0">
                <a:solidFill>
                  <a:schemeClr val="lt1"/>
                </a:solidFill>
                <a:latin typeface="Poppins"/>
                <a:ea typeface="Poppins"/>
                <a:cs typeface="Poppins"/>
                <a:sym typeface="Poppins"/>
              </a:rPr>
              <a:t>“</a:t>
            </a:r>
            <a:endParaRPr sz="30000">
              <a:solidFill>
                <a:schemeClr val="lt1"/>
              </a:solidFill>
              <a:latin typeface="Poppins"/>
              <a:ea typeface="Poppins"/>
              <a:cs typeface="Poppins"/>
              <a:sym typeface="Poppins"/>
            </a:endParaRPr>
          </a:p>
        </p:txBody>
      </p:sp>
      <p:sp>
        <p:nvSpPr>
          <p:cNvPr id="201" name="Google Shape;201;p10"/>
          <p:cNvSpPr txBox="1">
            <a:spLocks noGrp="1"/>
          </p:cNvSpPr>
          <p:nvPr>
            <p:ph type="subTitle" idx="1"/>
          </p:nvPr>
        </p:nvSpPr>
        <p:spPr>
          <a:xfrm>
            <a:off x="632875" y="5919475"/>
            <a:ext cx="11379900" cy="717900"/>
          </a:xfrm>
          <a:prstGeom prst="rect">
            <a:avLst/>
          </a:prstGeom>
        </p:spPr>
        <p:txBody>
          <a:bodyPr spcFirstLastPara="1" wrap="square" lIns="121900" tIns="121900" rIns="121900" bIns="121900" anchor="b" anchorCtr="0">
            <a:noAutofit/>
          </a:bodyPr>
          <a:lstStyle>
            <a:lvl1pPr lvl="0" algn="r" rtl="0">
              <a:lnSpc>
                <a:spcPct val="100000"/>
              </a:lnSpc>
              <a:spcBef>
                <a:spcPts val="0"/>
              </a:spcBef>
              <a:spcAft>
                <a:spcPts val="0"/>
              </a:spcAft>
              <a:buClr>
                <a:schemeClr val="lt1"/>
              </a:buClr>
              <a:buSzPts val="1900"/>
              <a:buNone/>
              <a:defRPr>
                <a:solidFill>
                  <a:schemeClr val="lt1"/>
                </a:solidFill>
              </a:defRPr>
            </a:lvl1pPr>
            <a:lvl2pPr lvl="1" algn="r" rtl="0">
              <a:lnSpc>
                <a:spcPct val="100000"/>
              </a:lnSpc>
              <a:spcBef>
                <a:spcPts val="0"/>
              </a:spcBef>
              <a:spcAft>
                <a:spcPts val="0"/>
              </a:spcAft>
              <a:buClr>
                <a:schemeClr val="lt1"/>
              </a:buClr>
              <a:buSzPts val="1900"/>
              <a:buNone/>
              <a:defRPr>
                <a:solidFill>
                  <a:schemeClr val="lt1"/>
                </a:solidFill>
              </a:defRPr>
            </a:lvl2pPr>
            <a:lvl3pPr lvl="2" algn="r" rtl="0">
              <a:lnSpc>
                <a:spcPct val="100000"/>
              </a:lnSpc>
              <a:spcBef>
                <a:spcPts val="0"/>
              </a:spcBef>
              <a:spcAft>
                <a:spcPts val="0"/>
              </a:spcAft>
              <a:buClr>
                <a:schemeClr val="lt1"/>
              </a:buClr>
              <a:buSzPts val="1900"/>
              <a:buNone/>
              <a:defRPr>
                <a:solidFill>
                  <a:schemeClr val="lt1"/>
                </a:solidFill>
              </a:defRPr>
            </a:lvl3pPr>
            <a:lvl4pPr lvl="3" algn="r" rtl="0">
              <a:lnSpc>
                <a:spcPct val="100000"/>
              </a:lnSpc>
              <a:spcBef>
                <a:spcPts val="0"/>
              </a:spcBef>
              <a:spcAft>
                <a:spcPts val="0"/>
              </a:spcAft>
              <a:buClr>
                <a:schemeClr val="lt1"/>
              </a:buClr>
              <a:buSzPts val="1900"/>
              <a:buNone/>
              <a:defRPr>
                <a:solidFill>
                  <a:schemeClr val="lt1"/>
                </a:solidFill>
              </a:defRPr>
            </a:lvl4pPr>
            <a:lvl5pPr lvl="4" algn="r" rtl="0">
              <a:lnSpc>
                <a:spcPct val="100000"/>
              </a:lnSpc>
              <a:spcBef>
                <a:spcPts val="0"/>
              </a:spcBef>
              <a:spcAft>
                <a:spcPts val="0"/>
              </a:spcAft>
              <a:buClr>
                <a:schemeClr val="lt1"/>
              </a:buClr>
              <a:buSzPts val="1900"/>
              <a:buNone/>
              <a:defRPr>
                <a:solidFill>
                  <a:schemeClr val="lt1"/>
                </a:solidFill>
              </a:defRPr>
            </a:lvl5pPr>
            <a:lvl6pPr lvl="5" algn="r" rtl="0">
              <a:lnSpc>
                <a:spcPct val="100000"/>
              </a:lnSpc>
              <a:spcBef>
                <a:spcPts val="0"/>
              </a:spcBef>
              <a:spcAft>
                <a:spcPts val="0"/>
              </a:spcAft>
              <a:buClr>
                <a:schemeClr val="lt1"/>
              </a:buClr>
              <a:buSzPts val="1900"/>
              <a:buNone/>
              <a:defRPr>
                <a:solidFill>
                  <a:schemeClr val="lt1"/>
                </a:solidFill>
              </a:defRPr>
            </a:lvl6pPr>
            <a:lvl7pPr lvl="6" algn="r" rtl="0">
              <a:lnSpc>
                <a:spcPct val="100000"/>
              </a:lnSpc>
              <a:spcBef>
                <a:spcPts val="0"/>
              </a:spcBef>
              <a:spcAft>
                <a:spcPts val="0"/>
              </a:spcAft>
              <a:buClr>
                <a:schemeClr val="lt1"/>
              </a:buClr>
              <a:buSzPts val="1900"/>
              <a:buNone/>
              <a:defRPr>
                <a:solidFill>
                  <a:schemeClr val="lt1"/>
                </a:solidFill>
              </a:defRPr>
            </a:lvl7pPr>
            <a:lvl8pPr lvl="7" algn="r" rtl="0">
              <a:lnSpc>
                <a:spcPct val="100000"/>
              </a:lnSpc>
              <a:spcBef>
                <a:spcPts val="0"/>
              </a:spcBef>
              <a:spcAft>
                <a:spcPts val="0"/>
              </a:spcAft>
              <a:buClr>
                <a:schemeClr val="lt1"/>
              </a:buClr>
              <a:buSzPts val="1900"/>
              <a:buNone/>
              <a:defRPr>
                <a:solidFill>
                  <a:schemeClr val="lt1"/>
                </a:solidFill>
              </a:defRPr>
            </a:lvl8pPr>
            <a:lvl9pPr lvl="8" algn="r" rtl="0">
              <a:lnSpc>
                <a:spcPct val="100000"/>
              </a:lnSpc>
              <a:spcBef>
                <a:spcPts val="0"/>
              </a:spcBef>
              <a:spcAft>
                <a:spcPts val="0"/>
              </a:spcAft>
              <a:buClr>
                <a:schemeClr val="lt1"/>
              </a:buClr>
              <a:buSzPts val="1900"/>
              <a:buNone/>
              <a:defRPr>
                <a:solidFill>
                  <a:schemeClr val="lt1"/>
                </a:solidFill>
              </a:defRPr>
            </a:lvl9pPr>
          </a:lstStyle>
          <a:p>
            <a:endParaRPr/>
          </a:p>
        </p:txBody>
      </p:sp>
      <p:sp>
        <p:nvSpPr>
          <p:cNvPr id="202" name="Google Shape;202;p10"/>
          <p:cNvSpPr/>
          <p:nvPr/>
        </p:nvSpPr>
        <p:spPr>
          <a:xfrm>
            <a:off x="0" y="0"/>
            <a:ext cx="12184380"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rgbClr val="FFFFFF"/>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10"/>
          <p:cNvSpPr/>
          <p:nvPr/>
        </p:nvSpPr>
        <p:spPr>
          <a:xfrm>
            <a:off x="264800" y="17652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10"/>
          <p:cNvSpPr/>
          <p:nvPr/>
        </p:nvSpPr>
        <p:spPr>
          <a:xfrm>
            <a:off x="635967" y="17652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0"/>
          <p:cNvSpPr/>
          <p:nvPr/>
        </p:nvSpPr>
        <p:spPr>
          <a:xfrm>
            <a:off x="1016188" y="17652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0"/>
          <p:cNvSpPr/>
          <p:nvPr/>
        </p:nvSpPr>
        <p:spPr>
          <a:xfrm>
            <a:off x="172277" y="52629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0"/>
          <p:cNvSpPr/>
          <p:nvPr/>
        </p:nvSpPr>
        <p:spPr>
          <a:xfrm>
            <a:off x="172277" y="5804606"/>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0"/>
          <p:cNvSpPr/>
          <p:nvPr/>
        </p:nvSpPr>
        <p:spPr>
          <a:xfrm>
            <a:off x="172277" y="63462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0"/>
          <p:cNvSpPr/>
          <p:nvPr/>
        </p:nvSpPr>
        <p:spPr>
          <a:xfrm>
            <a:off x="11944911" y="71562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0"/>
          <p:cNvSpPr/>
          <p:nvPr/>
        </p:nvSpPr>
        <p:spPr>
          <a:xfrm>
            <a:off x="11709536" y="71562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0"/>
          <p:cNvSpPr/>
          <p:nvPr/>
        </p:nvSpPr>
        <p:spPr>
          <a:xfrm>
            <a:off x="11483214" y="71562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0"/>
          <p:cNvSpPr/>
          <p:nvPr/>
        </p:nvSpPr>
        <p:spPr>
          <a:xfrm>
            <a:off x="11247839" y="71562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0"/>
          <p:cNvSpPr/>
          <p:nvPr/>
        </p:nvSpPr>
        <p:spPr>
          <a:xfrm>
            <a:off x="11012464" y="71562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0"/>
          <p:cNvSpPr/>
          <p:nvPr/>
        </p:nvSpPr>
        <p:spPr>
          <a:xfrm>
            <a:off x="10777089" y="71562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0"/>
          <p:cNvSpPr/>
          <p:nvPr/>
        </p:nvSpPr>
        <p:spPr>
          <a:xfrm>
            <a:off x="11944911" y="96005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0"/>
          <p:cNvSpPr/>
          <p:nvPr/>
        </p:nvSpPr>
        <p:spPr>
          <a:xfrm>
            <a:off x="11944911" y="120448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0"/>
          <p:cNvSpPr/>
          <p:nvPr/>
        </p:nvSpPr>
        <p:spPr>
          <a:xfrm>
            <a:off x="11944911" y="144891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0"/>
          <p:cNvSpPr/>
          <p:nvPr/>
        </p:nvSpPr>
        <p:spPr>
          <a:xfrm>
            <a:off x="264802" y="813007"/>
            <a:ext cx="700463" cy="361950"/>
          </a:xfrm>
          <a:custGeom>
            <a:avLst/>
            <a:gdLst/>
            <a:ahLst/>
            <a:cxnLst/>
            <a:rect l="l" t="t" r="r" b="b"/>
            <a:pathLst>
              <a:path w="737329" h="381000" extrusionOk="0">
                <a:moveTo>
                  <a:pt x="737330" y="190500"/>
                </a:moveTo>
                <a:lnTo>
                  <a:pt x="542925" y="0"/>
                </a:lnTo>
                <a:lnTo>
                  <a:pt x="542925" y="119063"/>
                </a:lnTo>
                <a:lnTo>
                  <a:pt x="0" y="119063"/>
                </a:lnTo>
                <a:lnTo>
                  <a:pt x="0" y="261938"/>
                </a:lnTo>
                <a:lnTo>
                  <a:pt x="542925" y="261938"/>
                </a:lnTo>
                <a:lnTo>
                  <a:pt x="542925" y="381000"/>
                </a:lnTo>
                <a:close/>
              </a:path>
            </a:pathLst>
          </a:custGeom>
          <a:solidFill>
            <a:schemeClr val="accent2"/>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9 Big Title">
  <p:cSld name="CUSTOM_7">
    <p:bg>
      <p:bgPr>
        <a:solidFill>
          <a:schemeClr val="lt1"/>
        </a:solidFill>
        <a:effectLst/>
      </p:bgPr>
    </p:bg>
    <p:spTree>
      <p:nvGrpSpPr>
        <p:cNvPr id="1" name="Shape 219"/>
        <p:cNvGrpSpPr/>
        <p:nvPr/>
      </p:nvGrpSpPr>
      <p:grpSpPr>
        <a:xfrm>
          <a:off x="0" y="0"/>
          <a:ext cx="0" cy="0"/>
          <a:chOff x="0" y="0"/>
          <a:chExt cx="0" cy="0"/>
        </a:xfrm>
      </p:grpSpPr>
      <p:sp>
        <p:nvSpPr>
          <p:cNvPr id="220" name="Google Shape;220;p11"/>
          <p:cNvSpPr/>
          <p:nvPr/>
        </p:nvSpPr>
        <p:spPr>
          <a:xfrm>
            <a:off x="0" y="0"/>
            <a:ext cx="12184380" cy="6857518"/>
          </a:xfrm>
          <a:custGeom>
            <a:avLst/>
            <a:gdLst/>
            <a:ahLst/>
            <a:cxnLst/>
            <a:rect l="l" t="t" r="r" b="b"/>
            <a:pathLst>
              <a:path w="11715750" h="566737" extrusionOk="0">
                <a:moveTo>
                  <a:pt x="0" y="0"/>
                </a:moveTo>
                <a:lnTo>
                  <a:pt x="11715750" y="0"/>
                </a:lnTo>
                <a:lnTo>
                  <a:pt x="11715750" y="566738"/>
                </a:lnTo>
                <a:lnTo>
                  <a:pt x="0" y="566738"/>
                </a:lnTo>
                <a:close/>
              </a:path>
            </a:pathLst>
          </a:custGeom>
          <a:no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1"/>
          <p:cNvSpPr/>
          <p:nvPr/>
        </p:nvSpPr>
        <p:spPr>
          <a:xfrm>
            <a:off x="0" y="0"/>
            <a:ext cx="12184380"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chemeClr val="l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11"/>
          <p:cNvSpPr txBox="1">
            <a:spLocks noGrp="1"/>
          </p:cNvSpPr>
          <p:nvPr>
            <p:ph type="title"/>
          </p:nvPr>
        </p:nvSpPr>
        <p:spPr>
          <a:xfrm>
            <a:off x="548200" y="1230075"/>
            <a:ext cx="11095500" cy="3160800"/>
          </a:xfrm>
          <a:prstGeom prst="rect">
            <a:avLst/>
          </a:prstGeom>
        </p:spPr>
        <p:txBody>
          <a:bodyPr spcFirstLastPara="1" wrap="square" lIns="121900" tIns="121900" rIns="121900" bIns="121900" anchor="b" anchorCtr="0">
            <a:noAutofit/>
          </a:bodyPr>
          <a:lstStyle>
            <a:lvl1pPr lvl="0" algn="ctr" rtl="0">
              <a:spcBef>
                <a:spcPts val="0"/>
              </a:spcBef>
              <a:spcAft>
                <a:spcPts val="0"/>
              </a:spcAft>
              <a:buClr>
                <a:schemeClr val="lt2"/>
              </a:buClr>
              <a:buSzPts val="8000"/>
              <a:buNone/>
              <a:defRPr sz="8000">
                <a:solidFill>
                  <a:schemeClr val="lt2"/>
                </a:solidFill>
              </a:defRPr>
            </a:lvl1pPr>
            <a:lvl2pPr lvl="1" algn="ctr" rtl="0">
              <a:spcBef>
                <a:spcPts val="0"/>
              </a:spcBef>
              <a:spcAft>
                <a:spcPts val="0"/>
              </a:spcAft>
              <a:buClr>
                <a:schemeClr val="lt2"/>
              </a:buClr>
              <a:buSzPts val="8000"/>
              <a:buNone/>
              <a:defRPr sz="8000">
                <a:solidFill>
                  <a:schemeClr val="lt2"/>
                </a:solidFill>
              </a:defRPr>
            </a:lvl2pPr>
            <a:lvl3pPr lvl="2" algn="ctr" rtl="0">
              <a:spcBef>
                <a:spcPts val="0"/>
              </a:spcBef>
              <a:spcAft>
                <a:spcPts val="0"/>
              </a:spcAft>
              <a:buClr>
                <a:schemeClr val="lt2"/>
              </a:buClr>
              <a:buSzPts val="8000"/>
              <a:buNone/>
              <a:defRPr sz="8000">
                <a:solidFill>
                  <a:schemeClr val="lt2"/>
                </a:solidFill>
              </a:defRPr>
            </a:lvl3pPr>
            <a:lvl4pPr lvl="3" algn="ctr" rtl="0">
              <a:spcBef>
                <a:spcPts val="0"/>
              </a:spcBef>
              <a:spcAft>
                <a:spcPts val="0"/>
              </a:spcAft>
              <a:buClr>
                <a:schemeClr val="lt2"/>
              </a:buClr>
              <a:buSzPts val="8000"/>
              <a:buNone/>
              <a:defRPr sz="8000">
                <a:solidFill>
                  <a:schemeClr val="lt2"/>
                </a:solidFill>
              </a:defRPr>
            </a:lvl4pPr>
            <a:lvl5pPr lvl="4" algn="ctr" rtl="0">
              <a:spcBef>
                <a:spcPts val="0"/>
              </a:spcBef>
              <a:spcAft>
                <a:spcPts val="0"/>
              </a:spcAft>
              <a:buClr>
                <a:schemeClr val="lt2"/>
              </a:buClr>
              <a:buSzPts val="8000"/>
              <a:buNone/>
              <a:defRPr sz="8000">
                <a:solidFill>
                  <a:schemeClr val="lt2"/>
                </a:solidFill>
              </a:defRPr>
            </a:lvl5pPr>
            <a:lvl6pPr lvl="5" algn="ctr" rtl="0">
              <a:spcBef>
                <a:spcPts val="0"/>
              </a:spcBef>
              <a:spcAft>
                <a:spcPts val="0"/>
              </a:spcAft>
              <a:buClr>
                <a:schemeClr val="lt2"/>
              </a:buClr>
              <a:buSzPts val="8000"/>
              <a:buNone/>
              <a:defRPr sz="8000">
                <a:solidFill>
                  <a:schemeClr val="lt2"/>
                </a:solidFill>
              </a:defRPr>
            </a:lvl6pPr>
            <a:lvl7pPr lvl="6" algn="ctr" rtl="0">
              <a:spcBef>
                <a:spcPts val="0"/>
              </a:spcBef>
              <a:spcAft>
                <a:spcPts val="0"/>
              </a:spcAft>
              <a:buClr>
                <a:schemeClr val="lt2"/>
              </a:buClr>
              <a:buSzPts val="8000"/>
              <a:buNone/>
              <a:defRPr sz="8000">
                <a:solidFill>
                  <a:schemeClr val="lt2"/>
                </a:solidFill>
              </a:defRPr>
            </a:lvl7pPr>
            <a:lvl8pPr lvl="7" algn="ctr" rtl="0">
              <a:spcBef>
                <a:spcPts val="0"/>
              </a:spcBef>
              <a:spcAft>
                <a:spcPts val="0"/>
              </a:spcAft>
              <a:buClr>
                <a:schemeClr val="lt2"/>
              </a:buClr>
              <a:buSzPts val="8000"/>
              <a:buNone/>
              <a:defRPr sz="8000">
                <a:solidFill>
                  <a:schemeClr val="lt2"/>
                </a:solidFill>
              </a:defRPr>
            </a:lvl8pPr>
            <a:lvl9pPr lvl="8" algn="ctr" rtl="0">
              <a:spcBef>
                <a:spcPts val="0"/>
              </a:spcBef>
              <a:spcAft>
                <a:spcPts val="0"/>
              </a:spcAft>
              <a:buClr>
                <a:schemeClr val="lt2"/>
              </a:buClr>
              <a:buSzPts val="8000"/>
              <a:buNone/>
              <a:defRPr sz="8000">
                <a:solidFill>
                  <a:schemeClr val="lt2"/>
                </a:solidFill>
              </a:defRPr>
            </a:lvl9pPr>
          </a:lstStyle>
          <a:p>
            <a:endParaRPr/>
          </a:p>
        </p:txBody>
      </p:sp>
      <p:sp>
        <p:nvSpPr>
          <p:cNvPr id="223" name="Google Shape;223;p11"/>
          <p:cNvSpPr txBox="1">
            <a:spLocks noGrp="1"/>
          </p:cNvSpPr>
          <p:nvPr>
            <p:ph type="body" idx="1"/>
          </p:nvPr>
        </p:nvSpPr>
        <p:spPr>
          <a:xfrm>
            <a:off x="633475" y="4813250"/>
            <a:ext cx="10909200" cy="1565100"/>
          </a:xfrm>
          <a:prstGeom prst="rect">
            <a:avLst/>
          </a:prstGeom>
        </p:spPr>
        <p:txBody>
          <a:bodyPr spcFirstLastPara="1" wrap="square" lIns="121900" tIns="121900" rIns="121900" bIns="121900" anchor="t" anchorCtr="0">
            <a:noAutofit/>
          </a:bodyPr>
          <a:lstStyle>
            <a:lvl1pPr marL="457200" lvl="0" indent="-349250" algn="ctr">
              <a:spcBef>
                <a:spcPts val="0"/>
              </a:spcBef>
              <a:spcAft>
                <a:spcPts val="0"/>
              </a:spcAft>
              <a:buSzPts val="1900"/>
              <a:buChar char="●"/>
              <a:defRPr/>
            </a:lvl1pPr>
            <a:lvl2pPr marL="914400" lvl="1" indent="-349250" algn="ctr">
              <a:spcBef>
                <a:spcPts val="2100"/>
              </a:spcBef>
              <a:spcAft>
                <a:spcPts val="0"/>
              </a:spcAft>
              <a:buSzPts val="1900"/>
              <a:buChar char="○"/>
              <a:defRPr/>
            </a:lvl2pPr>
            <a:lvl3pPr marL="1371600" lvl="2" indent="-349250" algn="ctr">
              <a:spcBef>
                <a:spcPts val="2100"/>
              </a:spcBef>
              <a:spcAft>
                <a:spcPts val="0"/>
              </a:spcAft>
              <a:buSzPts val="1900"/>
              <a:buChar char="■"/>
              <a:defRPr/>
            </a:lvl3pPr>
            <a:lvl4pPr marL="1828800" lvl="3" indent="-349250" algn="ctr">
              <a:spcBef>
                <a:spcPts val="2100"/>
              </a:spcBef>
              <a:spcAft>
                <a:spcPts val="0"/>
              </a:spcAft>
              <a:buSzPts val="1900"/>
              <a:buChar char="●"/>
              <a:defRPr/>
            </a:lvl4pPr>
            <a:lvl5pPr marL="2286000" lvl="4" indent="-349250" algn="ctr">
              <a:spcBef>
                <a:spcPts val="2100"/>
              </a:spcBef>
              <a:spcAft>
                <a:spcPts val="0"/>
              </a:spcAft>
              <a:buSzPts val="1900"/>
              <a:buChar char="○"/>
              <a:defRPr/>
            </a:lvl5pPr>
            <a:lvl6pPr marL="2743200" lvl="5" indent="-349250" algn="ctr">
              <a:spcBef>
                <a:spcPts val="2100"/>
              </a:spcBef>
              <a:spcAft>
                <a:spcPts val="0"/>
              </a:spcAft>
              <a:buSzPts val="1900"/>
              <a:buChar char="■"/>
              <a:defRPr/>
            </a:lvl6pPr>
            <a:lvl7pPr marL="3200400" lvl="6" indent="-349250" algn="ctr">
              <a:spcBef>
                <a:spcPts val="2100"/>
              </a:spcBef>
              <a:spcAft>
                <a:spcPts val="0"/>
              </a:spcAft>
              <a:buSzPts val="1900"/>
              <a:buChar char="●"/>
              <a:defRPr/>
            </a:lvl7pPr>
            <a:lvl8pPr marL="3657600" lvl="7" indent="-349250" algn="ctr">
              <a:spcBef>
                <a:spcPts val="2100"/>
              </a:spcBef>
              <a:spcAft>
                <a:spcPts val="0"/>
              </a:spcAft>
              <a:buSzPts val="1900"/>
              <a:buChar char="○"/>
              <a:defRPr/>
            </a:lvl8pPr>
            <a:lvl9pPr marL="4114800" lvl="8" indent="-349250" algn="ctr">
              <a:spcBef>
                <a:spcPts val="2100"/>
              </a:spcBef>
              <a:spcAft>
                <a:spcPts val="2100"/>
              </a:spcAft>
              <a:buSzPts val="1900"/>
              <a:buChar char="■"/>
              <a:defRPr/>
            </a:lvl9pPr>
          </a:lstStyle>
          <a:p>
            <a:endParaRPr/>
          </a:p>
        </p:txBody>
      </p:sp>
      <p:sp>
        <p:nvSpPr>
          <p:cNvPr id="224" name="Google Shape;224;p11"/>
          <p:cNvSpPr/>
          <p:nvPr/>
        </p:nvSpPr>
        <p:spPr>
          <a:xfrm>
            <a:off x="264800" y="17652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1"/>
          <p:cNvSpPr/>
          <p:nvPr/>
        </p:nvSpPr>
        <p:spPr>
          <a:xfrm>
            <a:off x="635967" y="17652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l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1"/>
          <p:cNvSpPr/>
          <p:nvPr/>
        </p:nvSpPr>
        <p:spPr>
          <a:xfrm>
            <a:off x="1016188" y="176521"/>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1"/>
          <p:cNvSpPr/>
          <p:nvPr/>
        </p:nvSpPr>
        <p:spPr>
          <a:xfrm rot="10800000" flipH="1">
            <a:off x="11994761" y="663819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1"/>
          <p:cNvSpPr/>
          <p:nvPr/>
        </p:nvSpPr>
        <p:spPr>
          <a:xfrm rot="10800000" flipH="1">
            <a:off x="11759386" y="663819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1"/>
          <p:cNvSpPr/>
          <p:nvPr/>
        </p:nvSpPr>
        <p:spPr>
          <a:xfrm rot="10800000" flipH="1">
            <a:off x="11533064" y="663819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1"/>
          <p:cNvSpPr/>
          <p:nvPr/>
        </p:nvSpPr>
        <p:spPr>
          <a:xfrm rot="10800000" flipH="1">
            <a:off x="11297689" y="663819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1"/>
          <p:cNvSpPr/>
          <p:nvPr/>
        </p:nvSpPr>
        <p:spPr>
          <a:xfrm rot="10800000" flipH="1">
            <a:off x="11062314" y="663819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1"/>
          <p:cNvSpPr/>
          <p:nvPr/>
        </p:nvSpPr>
        <p:spPr>
          <a:xfrm rot="10800000" flipH="1">
            <a:off x="10826939" y="6638197"/>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1"/>
          <p:cNvSpPr/>
          <p:nvPr/>
        </p:nvSpPr>
        <p:spPr>
          <a:xfrm rot="10800000" flipH="1">
            <a:off x="11994761" y="6393769"/>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1"/>
          <p:cNvSpPr/>
          <p:nvPr/>
        </p:nvSpPr>
        <p:spPr>
          <a:xfrm rot="10800000" flipH="1">
            <a:off x="11994761" y="6149342"/>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1"/>
          <p:cNvSpPr/>
          <p:nvPr/>
        </p:nvSpPr>
        <p:spPr>
          <a:xfrm rot="10800000" flipH="1">
            <a:off x="11994761" y="5904915"/>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1"/>
          <p:cNvSpPr/>
          <p:nvPr/>
        </p:nvSpPr>
        <p:spPr>
          <a:xfrm rot="10800000" flipH="1">
            <a:off x="10424385" y="604179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1"/>
          <p:cNvSpPr/>
          <p:nvPr/>
        </p:nvSpPr>
        <p:spPr>
          <a:xfrm rot="10800000" flipH="1">
            <a:off x="10908713" y="604179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1"/>
          <p:cNvSpPr/>
          <p:nvPr/>
        </p:nvSpPr>
        <p:spPr>
          <a:xfrm rot="10800000" flipH="1">
            <a:off x="11393042" y="604179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1"/>
          <p:cNvSpPr/>
          <p:nvPr/>
        </p:nvSpPr>
        <p:spPr>
          <a:xfrm>
            <a:off x="1547194" y="6570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1"/>
          <p:cNvSpPr/>
          <p:nvPr/>
        </p:nvSpPr>
        <p:spPr>
          <a:xfrm>
            <a:off x="1320871" y="6570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1"/>
          <p:cNvSpPr/>
          <p:nvPr/>
        </p:nvSpPr>
        <p:spPr>
          <a:xfrm>
            <a:off x="1085497" y="6570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1"/>
          <p:cNvSpPr/>
          <p:nvPr/>
        </p:nvSpPr>
        <p:spPr>
          <a:xfrm>
            <a:off x="850122" y="6570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1"/>
          <p:cNvSpPr/>
          <p:nvPr/>
        </p:nvSpPr>
        <p:spPr>
          <a:xfrm>
            <a:off x="614747" y="657033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1"/>
          <p:cNvSpPr/>
          <p:nvPr/>
        </p:nvSpPr>
        <p:spPr>
          <a:xfrm flipH="1">
            <a:off x="11230352" y="868120"/>
            <a:ext cx="700463" cy="361950"/>
          </a:xfrm>
          <a:custGeom>
            <a:avLst/>
            <a:gdLst/>
            <a:ahLst/>
            <a:cxnLst/>
            <a:rect l="l" t="t" r="r" b="b"/>
            <a:pathLst>
              <a:path w="737329" h="381000" extrusionOk="0">
                <a:moveTo>
                  <a:pt x="737330" y="190500"/>
                </a:moveTo>
                <a:lnTo>
                  <a:pt x="542925" y="0"/>
                </a:lnTo>
                <a:lnTo>
                  <a:pt x="542925" y="119063"/>
                </a:lnTo>
                <a:lnTo>
                  <a:pt x="0" y="119063"/>
                </a:lnTo>
                <a:lnTo>
                  <a:pt x="0" y="261938"/>
                </a:lnTo>
                <a:lnTo>
                  <a:pt x="542925" y="261938"/>
                </a:lnTo>
                <a:lnTo>
                  <a:pt x="542925" y="381000"/>
                </a:ln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1"/>
          <p:cNvSpPr/>
          <p:nvPr/>
        </p:nvSpPr>
        <p:spPr>
          <a:xfrm rot="5400000">
            <a:off x="66774" y="6121986"/>
            <a:ext cx="700463" cy="361950"/>
          </a:xfrm>
          <a:custGeom>
            <a:avLst/>
            <a:gdLst/>
            <a:ahLst/>
            <a:cxnLst/>
            <a:rect l="l" t="t" r="r" b="b"/>
            <a:pathLst>
              <a:path w="737329" h="381000" extrusionOk="0">
                <a:moveTo>
                  <a:pt x="0" y="190500"/>
                </a:moveTo>
                <a:lnTo>
                  <a:pt x="194405" y="381000"/>
                </a:lnTo>
                <a:lnTo>
                  <a:pt x="194405" y="261938"/>
                </a:lnTo>
                <a:lnTo>
                  <a:pt x="737330" y="261938"/>
                </a:lnTo>
                <a:lnTo>
                  <a:pt x="737330" y="119063"/>
                </a:lnTo>
                <a:lnTo>
                  <a:pt x="194405" y="119063"/>
                </a:lnTo>
                <a:lnTo>
                  <a:pt x="194405" y="0"/>
                </a:lnTo>
                <a:close/>
              </a:path>
            </a:pathLst>
          </a:custGeom>
          <a:solidFill>
            <a:schemeClr val="accent1"/>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246"/>
        <p:cNvGrpSpPr/>
        <p:nvPr/>
      </p:nvGrpSpPr>
      <p:grpSpPr>
        <a:xfrm>
          <a:off x="0" y="0"/>
          <a:ext cx="0" cy="0"/>
          <a:chOff x="0" y="0"/>
          <a:chExt cx="0" cy="0"/>
        </a:xfrm>
      </p:grpSpPr>
      <p:sp>
        <p:nvSpPr>
          <p:cNvPr id="247" name="Google Shape;247;p12"/>
          <p:cNvSpPr/>
          <p:nvPr/>
        </p:nvSpPr>
        <p:spPr>
          <a:xfrm>
            <a:off x="1420763" y="531625"/>
            <a:ext cx="10317194" cy="5895094"/>
          </a:xfrm>
          <a:custGeom>
            <a:avLst/>
            <a:gdLst/>
            <a:ahLst/>
            <a:cxnLst/>
            <a:rect l="l" t="t" r="r" b="b"/>
            <a:pathLst>
              <a:path w="4362450" h="4943475" extrusionOk="0">
                <a:moveTo>
                  <a:pt x="0" y="0"/>
                </a:moveTo>
                <a:lnTo>
                  <a:pt x="4362450" y="0"/>
                </a:lnTo>
                <a:lnTo>
                  <a:pt x="4362450" y="4943475"/>
                </a:lnTo>
                <a:lnTo>
                  <a:pt x="0" y="4943475"/>
                </a:lnTo>
                <a:close/>
              </a:path>
            </a:pathLst>
          </a:custGeom>
          <a:solidFill>
            <a:schemeClr val="accent4"/>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48" name="Google Shape;248;p12"/>
          <p:cNvSpPr/>
          <p:nvPr/>
        </p:nvSpPr>
        <p:spPr>
          <a:xfrm>
            <a:off x="1143038" y="435825"/>
            <a:ext cx="10397728" cy="5775198"/>
          </a:xfrm>
          <a:custGeom>
            <a:avLst/>
            <a:gdLst/>
            <a:ahLst/>
            <a:cxnLst/>
            <a:rect l="l" t="t" r="r" b="b"/>
            <a:pathLst>
              <a:path w="11715750" h="6562725" extrusionOk="0">
                <a:moveTo>
                  <a:pt x="0" y="0"/>
                </a:moveTo>
                <a:lnTo>
                  <a:pt x="11715750" y="0"/>
                </a:lnTo>
                <a:lnTo>
                  <a:pt x="11715750" y="6562725"/>
                </a:lnTo>
                <a:lnTo>
                  <a:pt x="0" y="6562725"/>
                </a:lnTo>
                <a:close/>
              </a:path>
            </a:pathLst>
          </a:custGeom>
          <a:solidFill>
            <a:srgbClr val="FFFFFF"/>
          </a:solidFill>
          <a:ln w="38100" cap="flat" cmpd="sng">
            <a:solidFill>
              <a:schemeClr val="accent4"/>
            </a:solidFill>
            <a:prstDash val="solid"/>
            <a:miter lim="8000"/>
            <a:headEnd type="none" w="sm" len="sm"/>
            <a:tailEnd type="none" w="sm" len="sm"/>
          </a:ln>
          <a:effectLst>
            <a:outerShdw blurRad="127000" sx="102000" sy="102000" algn="ctr" rotWithShape="0">
              <a:srgbClr val="000000">
                <a:alpha val="2471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2"/>
          <p:cNvSpPr/>
          <p:nvPr/>
        </p:nvSpPr>
        <p:spPr>
          <a:xfrm>
            <a:off x="1140925" y="431300"/>
            <a:ext cx="10397728" cy="538400"/>
          </a:xfrm>
          <a:custGeom>
            <a:avLst/>
            <a:gdLst/>
            <a:ahLst/>
            <a:cxnLst/>
            <a:rect l="l" t="t" r="r" b="b"/>
            <a:pathLst>
              <a:path w="11715750" h="566737" extrusionOk="0">
                <a:moveTo>
                  <a:pt x="0" y="0"/>
                </a:moveTo>
                <a:lnTo>
                  <a:pt x="11715750" y="0"/>
                </a:lnTo>
                <a:lnTo>
                  <a:pt x="11715750" y="566738"/>
                </a:lnTo>
                <a:lnTo>
                  <a:pt x="0" y="566738"/>
                </a:lnTo>
                <a:close/>
              </a:path>
            </a:pathLst>
          </a:custGeom>
          <a:solidFill>
            <a:srgbClr val="FFFFFF"/>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2"/>
          <p:cNvSpPr/>
          <p:nvPr/>
        </p:nvSpPr>
        <p:spPr>
          <a:xfrm>
            <a:off x="1317727" y="1247119"/>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2"/>
          <p:cNvSpPr/>
          <p:nvPr/>
        </p:nvSpPr>
        <p:spPr>
          <a:xfrm>
            <a:off x="1405725" y="607808"/>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4958"/>
                  <a:pt x="44958" y="0"/>
                  <a:pt x="100013" y="0"/>
                </a:cubicBezTo>
                <a:lnTo>
                  <a:pt x="100013" y="0"/>
                </a:lnTo>
                <a:cubicBezTo>
                  <a:pt x="155067"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2"/>
          <p:cNvSpPr/>
          <p:nvPr/>
        </p:nvSpPr>
        <p:spPr>
          <a:xfrm>
            <a:off x="1776892" y="607808"/>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2"/>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2"/>
          <p:cNvSpPr/>
          <p:nvPr/>
        </p:nvSpPr>
        <p:spPr>
          <a:xfrm>
            <a:off x="2157113" y="607808"/>
            <a:ext cx="190024" cy="190024"/>
          </a:xfrm>
          <a:custGeom>
            <a:avLst/>
            <a:gdLst/>
            <a:ahLst/>
            <a:cxnLst/>
            <a:rect l="l" t="t" r="r" b="b"/>
            <a:pathLst>
              <a:path w="200025" h="200025" extrusionOk="0">
                <a:moveTo>
                  <a:pt x="100013" y="200025"/>
                </a:moveTo>
                <a:lnTo>
                  <a:pt x="100013" y="200025"/>
                </a:lnTo>
                <a:cubicBezTo>
                  <a:pt x="44958" y="200025"/>
                  <a:pt x="0" y="155067"/>
                  <a:pt x="0" y="100013"/>
                </a:cubicBezTo>
                <a:lnTo>
                  <a:pt x="0" y="100013"/>
                </a:lnTo>
                <a:cubicBezTo>
                  <a:pt x="0" y="45053"/>
                  <a:pt x="44958" y="0"/>
                  <a:pt x="100013" y="0"/>
                </a:cubicBezTo>
                <a:lnTo>
                  <a:pt x="100013" y="0"/>
                </a:lnTo>
                <a:cubicBezTo>
                  <a:pt x="154972" y="0"/>
                  <a:pt x="200025" y="44958"/>
                  <a:pt x="200025" y="100013"/>
                </a:cubicBezTo>
                <a:lnTo>
                  <a:pt x="200025" y="100013"/>
                </a:lnTo>
                <a:cubicBezTo>
                  <a:pt x="200025" y="155067"/>
                  <a:pt x="155067" y="200025"/>
                  <a:pt x="100013" y="200025"/>
                </a:cubicBezTo>
                <a:close/>
              </a:path>
            </a:pathLst>
          </a:custGeom>
          <a:solidFill>
            <a:schemeClr val="accent1"/>
          </a:solidFill>
          <a:ln w="38100" cap="flat" cmpd="sng">
            <a:solidFill>
              <a:schemeClr val="accent4"/>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2"/>
          <p:cNvSpPr/>
          <p:nvPr/>
        </p:nvSpPr>
        <p:spPr>
          <a:xfrm>
            <a:off x="1317727" y="1788794"/>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2"/>
          <p:cNvSpPr/>
          <p:nvPr/>
        </p:nvSpPr>
        <p:spPr>
          <a:xfrm>
            <a:off x="1317727" y="2330469"/>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2"/>
          <p:cNvSpPr txBox="1">
            <a:spLocks noGrp="1"/>
          </p:cNvSpPr>
          <p:nvPr>
            <p:ph type="subTitle" idx="1"/>
          </p:nvPr>
        </p:nvSpPr>
        <p:spPr>
          <a:xfrm>
            <a:off x="2194732" y="1882375"/>
            <a:ext cx="8353500" cy="5367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57" name="Google Shape;257;p12"/>
          <p:cNvSpPr txBox="1">
            <a:spLocks noGrp="1"/>
          </p:cNvSpPr>
          <p:nvPr>
            <p:ph type="subTitle" idx="2"/>
          </p:nvPr>
        </p:nvSpPr>
        <p:spPr>
          <a:xfrm>
            <a:off x="2194732" y="3301589"/>
            <a:ext cx="8353500" cy="5367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58" name="Google Shape;258;p12"/>
          <p:cNvSpPr txBox="1">
            <a:spLocks noGrp="1"/>
          </p:cNvSpPr>
          <p:nvPr>
            <p:ph type="subTitle" idx="3"/>
          </p:nvPr>
        </p:nvSpPr>
        <p:spPr>
          <a:xfrm>
            <a:off x="2194732" y="4720804"/>
            <a:ext cx="8353500" cy="5367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59" name="Google Shape;259;p12"/>
          <p:cNvSpPr txBox="1">
            <a:spLocks noGrp="1"/>
          </p:cNvSpPr>
          <p:nvPr>
            <p:ph type="title"/>
          </p:nvPr>
        </p:nvSpPr>
        <p:spPr>
          <a:xfrm>
            <a:off x="2240900" y="1050575"/>
            <a:ext cx="8353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60" name="Google Shape;260;p12"/>
          <p:cNvSpPr txBox="1">
            <a:spLocks noGrp="1"/>
          </p:cNvSpPr>
          <p:nvPr>
            <p:ph type="body" idx="4"/>
          </p:nvPr>
        </p:nvSpPr>
        <p:spPr>
          <a:xfrm>
            <a:off x="2194725" y="2269656"/>
            <a:ext cx="8353500" cy="8181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261" name="Google Shape;261;p12"/>
          <p:cNvSpPr txBox="1">
            <a:spLocks noGrp="1"/>
          </p:cNvSpPr>
          <p:nvPr>
            <p:ph type="body" idx="5"/>
          </p:nvPr>
        </p:nvSpPr>
        <p:spPr>
          <a:xfrm>
            <a:off x="2194725" y="3678762"/>
            <a:ext cx="8353500" cy="8166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262" name="Google Shape;262;p12"/>
          <p:cNvSpPr txBox="1">
            <a:spLocks noGrp="1"/>
          </p:cNvSpPr>
          <p:nvPr>
            <p:ph type="body" idx="6"/>
          </p:nvPr>
        </p:nvSpPr>
        <p:spPr>
          <a:xfrm>
            <a:off x="2194725" y="5086276"/>
            <a:ext cx="8354700" cy="8166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263" name="Google Shape;263;p12"/>
          <p:cNvSpPr/>
          <p:nvPr/>
        </p:nvSpPr>
        <p:spPr>
          <a:xfrm rot="-5400000">
            <a:off x="149464" y="6219332"/>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2"/>
          <p:cNvSpPr/>
          <p:nvPr/>
        </p:nvSpPr>
        <p:spPr>
          <a:xfrm rot="-5400000">
            <a:off x="149464" y="5735004"/>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2"/>
          <p:cNvSpPr/>
          <p:nvPr/>
        </p:nvSpPr>
        <p:spPr>
          <a:xfrm rot="-5400000">
            <a:off x="149464" y="5250675"/>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2"/>
          <p:cNvSpPr/>
          <p:nvPr/>
        </p:nvSpPr>
        <p:spPr>
          <a:xfrm>
            <a:off x="303065" y="204878"/>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6"/>
                </a:lnTo>
                <a:lnTo>
                  <a:pt x="27432" y="44006"/>
                </a:lnTo>
                <a:lnTo>
                  <a:pt x="27432" y="71438"/>
                </a:lnTo>
                <a:lnTo>
                  <a:pt x="44005" y="71438"/>
                </a:lnTo>
                <a:lnTo>
                  <a:pt x="44005" y="44006"/>
                </a:lnTo>
                <a:lnTo>
                  <a:pt x="71438" y="44006"/>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2"/>
          <p:cNvSpPr/>
          <p:nvPr/>
        </p:nvSpPr>
        <p:spPr>
          <a:xfrm>
            <a:off x="303065" y="449306"/>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2"/>
          <p:cNvSpPr/>
          <p:nvPr/>
        </p:nvSpPr>
        <p:spPr>
          <a:xfrm>
            <a:off x="303065" y="693733"/>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2"/>
          <p:cNvSpPr/>
          <p:nvPr/>
        </p:nvSpPr>
        <p:spPr>
          <a:xfrm>
            <a:off x="303065" y="938160"/>
            <a:ext cx="67865" cy="67865"/>
          </a:xfrm>
          <a:custGeom>
            <a:avLst/>
            <a:gdLst/>
            <a:ahLst/>
            <a:cxnLst/>
            <a:rect l="l" t="t" r="r" b="b"/>
            <a:pathLst>
              <a:path w="71437" h="71437" extrusionOk="0">
                <a:moveTo>
                  <a:pt x="71438" y="27432"/>
                </a:moveTo>
                <a:lnTo>
                  <a:pt x="44005" y="27432"/>
                </a:lnTo>
                <a:lnTo>
                  <a:pt x="44005" y="0"/>
                </a:lnTo>
                <a:lnTo>
                  <a:pt x="27432" y="0"/>
                </a:lnTo>
                <a:lnTo>
                  <a:pt x="27432" y="27432"/>
                </a:lnTo>
                <a:lnTo>
                  <a:pt x="0" y="27432"/>
                </a:lnTo>
                <a:lnTo>
                  <a:pt x="0" y="44005"/>
                </a:lnTo>
                <a:lnTo>
                  <a:pt x="27432" y="44005"/>
                </a:lnTo>
                <a:lnTo>
                  <a:pt x="27432" y="71438"/>
                </a:lnTo>
                <a:lnTo>
                  <a:pt x="44005" y="71438"/>
                </a:lnTo>
                <a:lnTo>
                  <a:pt x="44005" y="44005"/>
                </a:lnTo>
                <a:lnTo>
                  <a:pt x="71438" y="44005"/>
                </a:lnTo>
                <a:close/>
              </a:path>
            </a:pathLst>
          </a:custGeom>
          <a:solidFill>
            <a:schemeClr val="accent4"/>
          </a:solidFill>
          <a:ln w="127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1pPr>
            <a:lvl2pPr lvl="1">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2pPr>
            <a:lvl3pPr lvl="2">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3pPr>
            <a:lvl4pPr lvl="3">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4pPr>
            <a:lvl5pPr lvl="4">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5pPr>
            <a:lvl6pPr lvl="5">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6pPr>
            <a:lvl7pPr lvl="6">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7pPr>
            <a:lvl8pPr lvl="7">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8pPr>
            <a:lvl9pPr lvl="8">
              <a:spcBef>
                <a:spcPts val="0"/>
              </a:spcBef>
              <a:spcAft>
                <a:spcPts val="0"/>
              </a:spcAft>
              <a:buClr>
                <a:schemeClr val="dk1"/>
              </a:buClr>
              <a:buSzPts val="4000"/>
              <a:buFont typeface="Poppins ExtraBold"/>
              <a:buNone/>
              <a:defRPr sz="4000">
                <a:solidFill>
                  <a:schemeClr val="dk1"/>
                </a:solidFill>
                <a:latin typeface="Poppins ExtraBold"/>
                <a:ea typeface="Poppins ExtraBold"/>
                <a:cs typeface="Poppins ExtraBold"/>
                <a:sym typeface="Poppins ExtraBold"/>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dk2"/>
              </a:buClr>
              <a:buSzPts val="1900"/>
              <a:buChar char="●"/>
              <a:defRPr sz="1900">
                <a:solidFill>
                  <a:schemeClr val="dk2"/>
                </a:solidFill>
              </a:defRPr>
            </a:lvl1pPr>
            <a:lvl2pPr marL="914400" lvl="1" indent="-349250">
              <a:lnSpc>
                <a:spcPct val="115000"/>
              </a:lnSpc>
              <a:spcBef>
                <a:spcPts val="2100"/>
              </a:spcBef>
              <a:spcAft>
                <a:spcPts val="0"/>
              </a:spcAft>
              <a:buClr>
                <a:schemeClr val="dk2"/>
              </a:buClr>
              <a:buSzPts val="1900"/>
              <a:buChar char="○"/>
              <a:defRPr sz="1900">
                <a:solidFill>
                  <a:schemeClr val="dk2"/>
                </a:solidFill>
              </a:defRPr>
            </a:lvl2pPr>
            <a:lvl3pPr marL="1371600" lvl="2" indent="-349250">
              <a:lnSpc>
                <a:spcPct val="115000"/>
              </a:lnSpc>
              <a:spcBef>
                <a:spcPts val="2100"/>
              </a:spcBef>
              <a:spcAft>
                <a:spcPts val="0"/>
              </a:spcAft>
              <a:buClr>
                <a:schemeClr val="dk2"/>
              </a:buClr>
              <a:buSzPts val="1900"/>
              <a:buChar char="■"/>
              <a:defRPr sz="1900">
                <a:solidFill>
                  <a:schemeClr val="dk2"/>
                </a:solidFill>
              </a:defRPr>
            </a:lvl3pPr>
            <a:lvl4pPr marL="1828800" lvl="3" indent="-349250">
              <a:lnSpc>
                <a:spcPct val="115000"/>
              </a:lnSpc>
              <a:spcBef>
                <a:spcPts val="2100"/>
              </a:spcBef>
              <a:spcAft>
                <a:spcPts val="0"/>
              </a:spcAft>
              <a:buClr>
                <a:schemeClr val="dk2"/>
              </a:buClr>
              <a:buSzPts val="1900"/>
              <a:buChar char="●"/>
              <a:defRPr sz="1900">
                <a:solidFill>
                  <a:schemeClr val="dk2"/>
                </a:solidFill>
              </a:defRPr>
            </a:lvl4pPr>
            <a:lvl5pPr marL="2286000" lvl="4" indent="-349250">
              <a:lnSpc>
                <a:spcPct val="115000"/>
              </a:lnSpc>
              <a:spcBef>
                <a:spcPts val="2100"/>
              </a:spcBef>
              <a:spcAft>
                <a:spcPts val="0"/>
              </a:spcAft>
              <a:buClr>
                <a:schemeClr val="dk2"/>
              </a:buClr>
              <a:buSzPts val="1900"/>
              <a:buChar char="○"/>
              <a:defRPr sz="1900">
                <a:solidFill>
                  <a:schemeClr val="dk2"/>
                </a:solidFill>
              </a:defRPr>
            </a:lvl5pPr>
            <a:lvl6pPr marL="2743200" lvl="5" indent="-349250">
              <a:lnSpc>
                <a:spcPct val="115000"/>
              </a:lnSpc>
              <a:spcBef>
                <a:spcPts val="2100"/>
              </a:spcBef>
              <a:spcAft>
                <a:spcPts val="0"/>
              </a:spcAft>
              <a:buClr>
                <a:schemeClr val="dk2"/>
              </a:buClr>
              <a:buSzPts val="1900"/>
              <a:buChar char="■"/>
              <a:defRPr sz="1900">
                <a:solidFill>
                  <a:schemeClr val="dk2"/>
                </a:solidFill>
              </a:defRPr>
            </a:lvl6pPr>
            <a:lvl7pPr marL="3200400" lvl="6" indent="-349250">
              <a:lnSpc>
                <a:spcPct val="115000"/>
              </a:lnSpc>
              <a:spcBef>
                <a:spcPts val="2100"/>
              </a:spcBef>
              <a:spcAft>
                <a:spcPts val="0"/>
              </a:spcAft>
              <a:buClr>
                <a:schemeClr val="dk2"/>
              </a:buClr>
              <a:buSzPts val="1900"/>
              <a:buChar char="●"/>
              <a:defRPr sz="1900">
                <a:solidFill>
                  <a:schemeClr val="dk2"/>
                </a:solidFill>
              </a:defRPr>
            </a:lvl7pPr>
            <a:lvl8pPr marL="3657600" lvl="7" indent="-349250">
              <a:lnSpc>
                <a:spcPct val="115000"/>
              </a:lnSpc>
              <a:spcBef>
                <a:spcPts val="2100"/>
              </a:spcBef>
              <a:spcAft>
                <a:spcPts val="0"/>
              </a:spcAft>
              <a:buClr>
                <a:schemeClr val="dk2"/>
              </a:buClr>
              <a:buSzPts val="1900"/>
              <a:buChar char="○"/>
              <a:defRPr sz="1900">
                <a:solidFill>
                  <a:schemeClr val="dk2"/>
                </a:solidFill>
              </a:defRPr>
            </a:lvl8pPr>
            <a:lvl9pPr marL="4114800" lvl="8" indent="-349250">
              <a:lnSpc>
                <a:spcPct val="115000"/>
              </a:lnSpc>
              <a:spcBef>
                <a:spcPts val="2100"/>
              </a:spcBef>
              <a:spcAft>
                <a:spcPts val="2100"/>
              </a:spcAft>
              <a:buClr>
                <a:schemeClr val="dk2"/>
              </a:buClr>
              <a:buSzPts val="1900"/>
              <a:buChar char="■"/>
              <a:defRPr sz="1900">
                <a:solidFill>
                  <a:schemeClr val="dk2"/>
                </a:solidFill>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Condensed"/>
                <a:ea typeface="Barlow Condensed"/>
                <a:cs typeface="Barlow Condensed"/>
                <a:sym typeface="Barlow Condensed"/>
              </a:rPr>
              <a:t>SLIDESMANIA.COM</a:t>
            </a:r>
            <a:endParaRPr>
              <a:latin typeface="Barlow Condensed"/>
              <a:ea typeface="Barlow Condensed"/>
              <a:cs typeface="Barlow Condensed"/>
              <a:sym typeface="Barlow Condense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https://images.viblo.asia/full/7da268f1-718b-465c-87df-700e766df185.png"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3.tif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22"/>
          <p:cNvSpPr txBox="1">
            <a:spLocks noGrp="1"/>
          </p:cNvSpPr>
          <p:nvPr>
            <p:ph type="title"/>
          </p:nvPr>
        </p:nvSpPr>
        <p:spPr>
          <a:xfrm>
            <a:off x="5705857" y="1427942"/>
            <a:ext cx="5747004" cy="1573328"/>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6000" b="1" dirty="0">
                <a:latin typeface="Times New Roman" panose="02020603050405020304" pitchFamily="18" charset="0"/>
                <a:ea typeface="Poppins"/>
                <a:cs typeface="Times New Roman" panose="02020603050405020304" pitchFamily="18" charset="0"/>
                <a:sym typeface="Poppins"/>
              </a:rPr>
              <a:t>PBL4: </a:t>
            </a:r>
            <a:r>
              <a:rPr lang="en-US" sz="6000" b="1" dirty="0" err="1">
                <a:latin typeface="Times New Roman" panose="02020603050405020304" pitchFamily="18" charset="0"/>
                <a:ea typeface="Poppins"/>
                <a:cs typeface="Times New Roman" panose="02020603050405020304" pitchFamily="18" charset="0"/>
                <a:sym typeface="Poppins"/>
              </a:rPr>
              <a:t>Hệ</a:t>
            </a:r>
            <a:r>
              <a:rPr lang="en-US" sz="6000" b="1" dirty="0">
                <a:latin typeface="Times New Roman" panose="02020603050405020304" pitchFamily="18" charset="0"/>
                <a:ea typeface="Poppins"/>
                <a:cs typeface="Times New Roman" panose="02020603050405020304" pitchFamily="18" charset="0"/>
                <a:sym typeface="Poppins"/>
              </a:rPr>
              <a:t> </a:t>
            </a:r>
            <a:r>
              <a:rPr lang="en-US" sz="6000" b="1" dirty="0" err="1">
                <a:latin typeface="Times New Roman" panose="02020603050405020304" pitchFamily="18" charset="0"/>
                <a:ea typeface="Poppins"/>
                <a:cs typeface="Times New Roman" panose="02020603050405020304" pitchFamily="18" charset="0"/>
                <a:sym typeface="Poppins"/>
              </a:rPr>
              <a:t>điều</a:t>
            </a:r>
            <a:r>
              <a:rPr lang="en-US" sz="6000" b="1" dirty="0">
                <a:latin typeface="Times New Roman" panose="02020603050405020304" pitchFamily="18" charset="0"/>
                <a:ea typeface="Poppins"/>
                <a:cs typeface="Times New Roman" panose="02020603050405020304" pitchFamily="18" charset="0"/>
                <a:sym typeface="Poppins"/>
              </a:rPr>
              <a:t> </a:t>
            </a:r>
            <a:r>
              <a:rPr lang="en-US" sz="6000" b="1" dirty="0" err="1">
                <a:latin typeface="Times New Roman" panose="02020603050405020304" pitchFamily="18" charset="0"/>
                <a:ea typeface="Poppins"/>
                <a:cs typeface="Times New Roman" panose="02020603050405020304" pitchFamily="18" charset="0"/>
                <a:sym typeface="Poppins"/>
              </a:rPr>
              <a:t>hành</a:t>
            </a:r>
            <a:r>
              <a:rPr lang="en-US" sz="6000" b="1" dirty="0">
                <a:latin typeface="Times New Roman" panose="02020603050405020304" pitchFamily="18" charset="0"/>
                <a:ea typeface="Poppins"/>
                <a:cs typeface="Times New Roman" panose="02020603050405020304" pitchFamily="18" charset="0"/>
                <a:sym typeface="Poppins"/>
              </a:rPr>
              <a:t> </a:t>
            </a:r>
            <a:r>
              <a:rPr lang="en-US" sz="6000" b="1" dirty="0" err="1">
                <a:latin typeface="Times New Roman" panose="02020603050405020304" pitchFamily="18" charset="0"/>
                <a:ea typeface="Poppins"/>
                <a:cs typeface="Times New Roman" panose="02020603050405020304" pitchFamily="18" charset="0"/>
                <a:sym typeface="Poppins"/>
              </a:rPr>
              <a:t>và</a:t>
            </a:r>
            <a:r>
              <a:rPr lang="en-US" sz="6000" b="1" dirty="0">
                <a:latin typeface="Times New Roman" panose="02020603050405020304" pitchFamily="18" charset="0"/>
                <a:ea typeface="Poppins"/>
                <a:cs typeface="Times New Roman" panose="02020603050405020304" pitchFamily="18" charset="0"/>
                <a:sym typeface="Poppins"/>
              </a:rPr>
              <a:t> </a:t>
            </a:r>
            <a:r>
              <a:rPr lang="en-US" sz="6000" b="1" dirty="0" err="1">
                <a:latin typeface="Times New Roman" panose="02020603050405020304" pitchFamily="18" charset="0"/>
                <a:ea typeface="Poppins"/>
                <a:cs typeface="Times New Roman" panose="02020603050405020304" pitchFamily="18" charset="0"/>
                <a:sym typeface="Poppins"/>
              </a:rPr>
              <a:t>mạng</a:t>
            </a:r>
            <a:r>
              <a:rPr lang="en-US" sz="6000" b="1" dirty="0">
                <a:latin typeface="Times New Roman" panose="02020603050405020304" pitchFamily="18" charset="0"/>
                <a:ea typeface="Poppins"/>
                <a:cs typeface="Times New Roman" panose="02020603050405020304" pitchFamily="18" charset="0"/>
                <a:sym typeface="Poppins"/>
              </a:rPr>
              <a:t> </a:t>
            </a:r>
            <a:r>
              <a:rPr lang="en-US" sz="6000" b="1" dirty="0" err="1">
                <a:latin typeface="Times New Roman" panose="02020603050405020304" pitchFamily="18" charset="0"/>
                <a:ea typeface="Poppins"/>
                <a:cs typeface="Times New Roman" panose="02020603050405020304" pitchFamily="18" charset="0"/>
                <a:sym typeface="Poppins"/>
              </a:rPr>
              <a:t>máy</a:t>
            </a:r>
            <a:r>
              <a:rPr lang="en-US" sz="6000" b="1" dirty="0">
                <a:latin typeface="Times New Roman" panose="02020603050405020304" pitchFamily="18" charset="0"/>
                <a:ea typeface="Poppins"/>
                <a:cs typeface="Times New Roman" panose="02020603050405020304" pitchFamily="18" charset="0"/>
                <a:sym typeface="Poppins"/>
              </a:rPr>
              <a:t> </a:t>
            </a:r>
            <a:r>
              <a:rPr lang="en-US" sz="6000" b="1" dirty="0" err="1">
                <a:latin typeface="Times New Roman" panose="02020603050405020304" pitchFamily="18" charset="0"/>
                <a:ea typeface="Poppins"/>
                <a:cs typeface="Times New Roman" panose="02020603050405020304" pitchFamily="18" charset="0"/>
                <a:sym typeface="Poppins"/>
              </a:rPr>
              <a:t>tính</a:t>
            </a:r>
            <a:endParaRPr sz="6000" b="1" dirty="0">
              <a:latin typeface="Times New Roman" panose="02020603050405020304" pitchFamily="18" charset="0"/>
              <a:ea typeface="Poppins"/>
              <a:cs typeface="Times New Roman" panose="02020603050405020304" pitchFamily="18" charset="0"/>
              <a:sym typeface="Poppins"/>
            </a:endParaRPr>
          </a:p>
        </p:txBody>
      </p:sp>
      <p:sp>
        <p:nvSpPr>
          <p:cNvPr id="488" name="Google Shape;488;p22"/>
          <p:cNvSpPr txBox="1">
            <a:spLocks noGrp="1"/>
          </p:cNvSpPr>
          <p:nvPr>
            <p:ph type="subTitle" idx="1"/>
          </p:nvPr>
        </p:nvSpPr>
        <p:spPr>
          <a:xfrm>
            <a:off x="6507195" y="3856731"/>
            <a:ext cx="4144328" cy="525000"/>
          </a:xfrm>
          <a:prstGeom prst="rect">
            <a:avLst/>
          </a:prstGeom>
        </p:spPr>
        <p:txBody>
          <a:bodyPr spcFirstLastPara="1" wrap="square" lIns="121900" tIns="121900" rIns="121900" bIns="121900" anchor="t" anchorCtr="0">
            <a:noAutofit/>
          </a:bodyPr>
          <a:lstStyle/>
          <a:p>
            <a:pPr marL="342900" lvl="0" indent="-342900" algn="l" rtl="0">
              <a:spcBef>
                <a:spcPts val="0"/>
              </a:spcBef>
              <a:spcAft>
                <a:spcPts val="2100"/>
              </a:spcAft>
              <a:buFontTx/>
              <a:buChar char="-"/>
            </a:pPr>
            <a:r>
              <a:rPr lang="en-US" dirty="0" err="1"/>
              <a:t>Xây</a:t>
            </a:r>
            <a:r>
              <a:rPr lang="en-US" dirty="0"/>
              <a:t> </a:t>
            </a:r>
            <a:r>
              <a:rPr lang="en-US" dirty="0" err="1"/>
              <a:t>dựng</a:t>
            </a:r>
            <a:r>
              <a:rPr lang="en-US" dirty="0"/>
              <a:t> </a:t>
            </a:r>
            <a:r>
              <a:rPr lang="en-US" dirty="0" err="1"/>
              <a:t>ứng</a:t>
            </a:r>
            <a:r>
              <a:rPr lang="en-US" dirty="0"/>
              <a:t> </a:t>
            </a:r>
            <a:r>
              <a:rPr lang="en-US" dirty="0" err="1"/>
              <a:t>dụng</a:t>
            </a:r>
            <a:r>
              <a:rPr lang="en-US" dirty="0"/>
              <a:t> </a:t>
            </a:r>
            <a:r>
              <a:rPr lang="en-US" dirty="0" err="1"/>
              <a:t>truyền</a:t>
            </a:r>
            <a:r>
              <a:rPr lang="en-US" dirty="0"/>
              <a:t> file.</a:t>
            </a:r>
          </a:p>
          <a:p>
            <a:pPr marL="342900" lvl="0" indent="-342900" algn="l" rtl="0">
              <a:spcBef>
                <a:spcPts val="0"/>
              </a:spcBef>
              <a:spcAft>
                <a:spcPts val="2100"/>
              </a:spcAft>
              <a:buFontTx/>
              <a:buChar char="-"/>
            </a:pPr>
            <a:r>
              <a:rPr lang="en-US" dirty="0" err="1"/>
              <a:t>Xây</a:t>
            </a:r>
            <a:r>
              <a:rPr lang="en-US" dirty="0"/>
              <a:t> </a:t>
            </a:r>
            <a:r>
              <a:rPr lang="en-US" dirty="0" err="1"/>
              <a:t>dựng</a:t>
            </a:r>
            <a:r>
              <a:rPr lang="en-US" dirty="0"/>
              <a:t> </a:t>
            </a:r>
            <a:r>
              <a:rPr lang="en-US" dirty="0" err="1"/>
              <a:t>trang</a:t>
            </a:r>
            <a:r>
              <a:rPr lang="en-US" dirty="0"/>
              <a:t> web </a:t>
            </a:r>
            <a:r>
              <a:rPr lang="en-US" dirty="0" err="1"/>
              <a:t>bán</a:t>
            </a:r>
            <a:r>
              <a:rPr lang="en-US" dirty="0"/>
              <a:t> </a:t>
            </a:r>
            <a:r>
              <a:rPr lang="en-US" dirty="0" err="1"/>
              <a:t>hàng</a:t>
            </a:r>
            <a:endParaRPr lang="en-US" dirty="0"/>
          </a:p>
        </p:txBody>
      </p:sp>
      <p:sp>
        <p:nvSpPr>
          <p:cNvPr id="489" name="Google Shape;489;p22"/>
          <p:cNvSpPr/>
          <p:nvPr/>
        </p:nvSpPr>
        <p:spPr>
          <a:xfrm>
            <a:off x="1279881" y="1276114"/>
            <a:ext cx="4144328" cy="4696301"/>
          </a:xfrm>
          <a:custGeom>
            <a:avLst/>
            <a:gdLst/>
            <a:ahLst/>
            <a:cxnLst/>
            <a:rect l="l" t="t" r="r" b="b"/>
            <a:pathLst>
              <a:path w="4362450" h="4943475" extrusionOk="0">
                <a:moveTo>
                  <a:pt x="0" y="0"/>
                </a:moveTo>
                <a:lnTo>
                  <a:pt x="4362450" y="0"/>
                </a:lnTo>
                <a:lnTo>
                  <a:pt x="4362450" y="4943475"/>
                </a:lnTo>
                <a:lnTo>
                  <a:pt x="0" y="4943475"/>
                </a:lnTo>
                <a:close/>
              </a:path>
            </a:pathLst>
          </a:custGeom>
          <a:blipFill rotWithShape="1">
            <a:blip r:embed="rId3">
              <a:alphaModFix/>
            </a:blip>
            <a:stretch>
              <a:fillRect t="-18999" b="-6999"/>
            </a:stretch>
          </a:blipFill>
          <a:ln w="38100" cap="flat" cmpd="sng">
            <a:solidFill>
              <a:srgbClr val="000000"/>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27"/>
          <p:cNvSpPr txBox="1">
            <a:spLocks noGrp="1"/>
          </p:cNvSpPr>
          <p:nvPr>
            <p:ph type="title"/>
          </p:nvPr>
        </p:nvSpPr>
        <p:spPr>
          <a:xfrm>
            <a:off x="1272439" y="901625"/>
            <a:ext cx="9379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TCP/IP</a:t>
            </a:r>
            <a:endParaRPr dirty="0"/>
          </a:p>
        </p:txBody>
      </p:sp>
      <p:sp>
        <p:nvSpPr>
          <p:cNvPr id="11" name="TextBox 10">
            <a:extLst>
              <a:ext uri="{FF2B5EF4-FFF2-40B4-BE49-F238E27FC236}">
                <a16:creationId xmlns:a16="http://schemas.microsoft.com/office/drawing/2014/main" id="{63D1D200-227C-154F-95BA-F579332997BE}"/>
              </a:ext>
            </a:extLst>
          </p:cNvPr>
          <p:cNvSpPr txBox="1"/>
          <p:nvPr/>
        </p:nvSpPr>
        <p:spPr>
          <a:xfrm>
            <a:off x="1272439" y="1892394"/>
            <a:ext cx="4242536" cy="429348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US" sz="2100" dirty="0" err="1">
                <a:solidFill>
                  <a:schemeClr val="tx1"/>
                </a:solidFill>
                <a:latin typeface="Times New Roman" panose="02020603050405020304" pitchFamily="18" charset="0"/>
                <a:cs typeface="Times New Roman" panose="02020603050405020304" pitchFamily="18" charset="0"/>
              </a:rPr>
              <a:t>Sử</a:t>
            </a:r>
            <a:r>
              <a:rPr lang="en-US" sz="2100" dirty="0">
                <a:solidFill>
                  <a:schemeClr val="tx1"/>
                </a:solidFill>
                <a:latin typeface="Times New Roman" panose="02020603050405020304" pitchFamily="18" charset="0"/>
                <a:cs typeface="Times New Roman" panose="02020603050405020304" pitchFamily="18" charset="0"/>
              </a:rPr>
              <a:t> dung TCP/IP </a:t>
            </a:r>
            <a:r>
              <a:rPr lang="en-US" sz="2100" dirty="0" err="1">
                <a:solidFill>
                  <a:schemeClr val="tx1"/>
                </a:solidFill>
                <a:latin typeface="Times New Roman" panose="02020603050405020304" pitchFamily="18" charset="0"/>
                <a:cs typeface="Times New Roman" panose="02020603050405020304" pitchFamily="18" charset="0"/>
              </a:rPr>
              <a:t>để</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truyền</a:t>
            </a:r>
            <a:r>
              <a:rPr lang="en-US" sz="2100" dirty="0">
                <a:solidFill>
                  <a:schemeClr val="tx1"/>
                </a:solidFill>
                <a:latin typeface="Times New Roman" panose="02020603050405020304" pitchFamily="18" charset="0"/>
                <a:cs typeface="Times New Roman" panose="02020603050405020304" pitchFamily="18" charset="0"/>
              </a:rPr>
              <a:t> file</a:t>
            </a:r>
          </a:p>
          <a:p>
            <a:pPr marL="285750" indent="-285750">
              <a:buFont typeface="Arial" panose="020B0604020202020204" pitchFamily="34" charset="0"/>
              <a:buChar char="•"/>
            </a:pPr>
            <a:endParaRPr lang="en-US" sz="2100"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100" dirty="0" err="1">
                <a:solidFill>
                  <a:schemeClr val="tx1"/>
                </a:solidFill>
                <a:latin typeface="Times New Roman" panose="02020603050405020304" pitchFamily="18" charset="0"/>
                <a:cs typeface="Times New Roman" panose="02020603050405020304" pitchFamily="18" charset="0"/>
              </a:rPr>
              <a:t>Có</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cơ</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chế</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gửi</a:t>
            </a:r>
            <a:r>
              <a:rPr lang="en-US" sz="2100" dirty="0">
                <a:solidFill>
                  <a:schemeClr val="tx1"/>
                </a:solidFill>
                <a:latin typeface="Times New Roman" panose="02020603050405020304" pitchFamily="18" charset="0"/>
                <a:cs typeface="Times New Roman" panose="02020603050405020304" pitchFamily="18" charset="0"/>
              </a:rPr>
              <a:t> tin tin </a:t>
            </a:r>
            <a:r>
              <a:rPr lang="en-US" sz="2100" dirty="0" err="1">
                <a:solidFill>
                  <a:schemeClr val="tx1"/>
                </a:solidFill>
                <a:latin typeface="Times New Roman" panose="02020603050405020304" pitchFamily="18" charset="0"/>
                <a:cs typeface="Times New Roman" panose="02020603050405020304" pitchFamily="18" charset="0"/>
              </a:rPr>
              <a:t>cậy</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các</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gói</a:t>
            </a:r>
            <a:r>
              <a:rPr lang="en-US" sz="2100" dirty="0">
                <a:solidFill>
                  <a:schemeClr val="tx1"/>
                </a:solidFill>
                <a:latin typeface="Times New Roman" panose="02020603050405020304" pitchFamily="18" charset="0"/>
                <a:cs typeface="Times New Roman" panose="02020603050405020304" pitchFamily="18" charset="0"/>
              </a:rPr>
              <a:t> tin </a:t>
            </a:r>
            <a:r>
              <a:rPr lang="en-US" sz="2100" dirty="0" err="1">
                <a:solidFill>
                  <a:schemeClr val="tx1"/>
                </a:solidFill>
                <a:latin typeface="Times New Roman" panose="02020603050405020304" pitchFamily="18" charset="0"/>
                <a:cs typeface="Times New Roman" panose="02020603050405020304" pitchFamily="18" charset="0"/>
              </a:rPr>
              <a:t>gửi</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đi</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sẽ</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được</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kiểm</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tra</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đến</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đích</a:t>
            </a:r>
            <a:r>
              <a:rPr lang="en-US" sz="2100" dirty="0">
                <a:solidFill>
                  <a:schemeClr val="tx1"/>
                </a:solidFill>
                <a:latin typeface="Times New Roman" panose="02020603050405020304" pitchFamily="18" charset="0"/>
                <a:cs typeface="Times New Roman" panose="02020603050405020304" pitchFamily="18" charset="0"/>
              </a:rPr>
              <a:t> hay </a:t>
            </a:r>
            <a:r>
              <a:rPr lang="en-US" sz="2100" dirty="0" err="1">
                <a:solidFill>
                  <a:schemeClr val="tx1"/>
                </a:solidFill>
                <a:latin typeface="Times New Roman" panose="02020603050405020304" pitchFamily="18" charset="0"/>
                <a:cs typeface="Times New Roman" panose="02020603050405020304" pitchFamily="18" charset="0"/>
              </a:rPr>
              <a:t>chưa</a:t>
            </a:r>
            <a:r>
              <a:rPr lang="en-US" sz="2100" dirty="0">
                <a:solidFill>
                  <a:schemeClr val="tx1"/>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endParaRPr lang="en-US" sz="2100"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100" dirty="0" err="1">
                <a:solidFill>
                  <a:schemeClr val="tx1"/>
                </a:solidFill>
                <a:latin typeface="Times New Roman" panose="02020603050405020304" pitchFamily="18" charset="0"/>
                <a:cs typeface="Times New Roman" panose="02020603050405020304" pitchFamily="18" charset="0"/>
              </a:rPr>
              <a:t>Trong</a:t>
            </a:r>
            <a:r>
              <a:rPr lang="en-US" sz="2100" dirty="0">
                <a:solidFill>
                  <a:schemeClr val="tx1"/>
                </a:solidFill>
                <a:latin typeface="Times New Roman" panose="02020603050405020304" pitchFamily="18" charset="0"/>
                <a:cs typeface="Times New Roman" panose="02020603050405020304" pitchFamily="18" charset="0"/>
              </a:rPr>
              <a:t> Java, </a:t>
            </a:r>
            <a:r>
              <a:rPr lang="en-US" sz="2100" dirty="0" err="1">
                <a:solidFill>
                  <a:schemeClr val="tx1"/>
                </a:solidFill>
                <a:latin typeface="Times New Roman" panose="02020603050405020304" pitchFamily="18" charset="0"/>
                <a:cs typeface="Times New Roman" panose="02020603050405020304" pitchFamily="18" charset="0"/>
              </a:rPr>
              <a:t>hỗ</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trợ</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đối</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tượng</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ServerSocket</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để</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tạo</a:t>
            </a:r>
            <a:r>
              <a:rPr lang="en-US" sz="2100" dirty="0">
                <a:solidFill>
                  <a:schemeClr val="tx1"/>
                </a:solidFill>
                <a:latin typeface="Times New Roman" panose="02020603050405020304" pitchFamily="18" charset="0"/>
                <a:cs typeface="Times New Roman" panose="02020603050405020304" pitchFamily="18" charset="0"/>
              </a:rPr>
              <a:t> 1 TCP Server </a:t>
            </a:r>
            <a:r>
              <a:rPr lang="en-US" sz="2100" dirty="0" err="1">
                <a:solidFill>
                  <a:schemeClr val="tx1"/>
                </a:solidFill>
                <a:latin typeface="Times New Roman" panose="02020603050405020304" pitchFamily="18" charset="0"/>
                <a:cs typeface="Times New Roman" panose="02020603050405020304" pitchFamily="18" charset="0"/>
              </a:rPr>
              <a:t>và</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đối</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tượng</a:t>
            </a:r>
            <a:r>
              <a:rPr lang="en-US" sz="2100" dirty="0">
                <a:solidFill>
                  <a:schemeClr val="tx1"/>
                </a:solidFill>
                <a:latin typeface="Times New Roman" panose="02020603050405020304" pitchFamily="18" charset="0"/>
                <a:cs typeface="Times New Roman" panose="02020603050405020304" pitchFamily="18" charset="0"/>
              </a:rPr>
              <a:t> Socket </a:t>
            </a:r>
            <a:r>
              <a:rPr lang="en-US" sz="2100" dirty="0" err="1">
                <a:solidFill>
                  <a:schemeClr val="tx1"/>
                </a:solidFill>
                <a:latin typeface="Times New Roman" panose="02020603050405020304" pitchFamily="18" charset="0"/>
                <a:cs typeface="Times New Roman" panose="02020603050405020304" pitchFamily="18" charset="0"/>
              </a:rPr>
              <a:t>tạo</a:t>
            </a:r>
            <a:r>
              <a:rPr lang="en-US" sz="2100" dirty="0">
                <a:solidFill>
                  <a:schemeClr val="tx1"/>
                </a:solidFill>
                <a:latin typeface="Times New Roman" panose="02020603050405020304" pitchFamily="18" charset="0"/>
                <a:cs typeface="Times New Roman" panose="02020603050405020304" pitchFamily="18" charset="0"/>
              </a:rPr>
              <a:t> ra </a:t>
            </a:r>
            <a:r>
              <a:rPr lang="en-US" sz="2100" dirty="0" err="1">
                <a:solidFill>
                  <a:schemeClr val="tx1"/>
                </a:solidFill>
                <a:latin typeface="Times New Roman" panose="02020603050405020304" pitchFamily="18" charset="0"/>
                <a:cs typeface="Times New Roman" panose="02020603050405020304" pitchFamily="18" charset="0"/>
              </a:rPr>
              <a:t>tương</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tác</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với</a:t>
            </a:r>
            <a:r>
              <a:rPr lang="en-US" sz="2100" dirty="0">
                <a:solidFill>
                  <a:schemeClr val="tx1"/>
                </a:solidFill>
                <a:latin typeface="Times New Roman" panose="02020603050405020304" pitchFamily="18" charset="0"/>
                <a:cs typeface="Times New Roman" panose="02020603050405020304" pitchFamily="18" charset="0"/>
              </a:rPr>
              <a:t> Client, </a:t>
            </a:r>
            <a:r>
              <a:rPr lang="en-US" sz="2100" dirty="0" err="1">
                <a:solidFill>
                  <a:schemeClr val="tx1"/>
                </a:solidFill>
                <a:latin typeface="Times New Roman" panose="02020603050405020304" pitchFamily="18" charset="0"/>
                <a:cs typeface="Times New Roman" panose="02020603050405020304" pitchFamily="18" charset="0"/>
              </a:rPr>
              <a:t>và</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cũng</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được</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sử</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dụng</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phía</a:t>
            </a:r>
            <a:r>
              <a:rPr lang="en-US" sz="2100" dirty="0">
                <a:solidFill>
                  <a:schemeClr val="tx1"/>
                </a:solidFill>
                <a:latin typeface="Times New Roman" panose="02020603050405020304" pitchFamily="18" charset="0"/>
                <a:cs typeface="Times New Roman" panose="02020603050405020304" pitchFamily="18" charset="0"/>
              </a:rPr>
              <a:t> client </a:t>
            </a:r>
            <a:r>
              <a:rPr lang="en-US" sz="2100" dirty="0" err="1">
                <a:solidFill>
                  <a:schemeClr val="tx1"/>
                </a:solidFill>
                <a:latin typeface="Times New Roman" panose="02020603050405020304" pitchFamily="18" charset="0"/>
                <a:cs typeface="Times New Roman" panose="02020603050405020304" pitchFamily="18" charset="0"/>
              </a:rPr>
              <a:t>để</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kết</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nối</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và</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tương</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tác</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với</a:t>
            </a:r>
            <a:r>
              <a:rPr lang="en-US" sz="2100" dirty="0">
                <a:solidFill>
                  <a:schemeClr val="tx1"/>
                </a:solidFill>
                <a:latin typeface="Times New Roman" panose="02020603050405020304" pitchFamily="18" charset="0"/>
                <a:cs typeface="Times New Roman" panose="02020603050405020304" pitchFamily="18" charset="0"/>
              </a:rPr>
              <a:t> Server.</a:t>
            </a:r>
            <a:endParaRPr lang="en-VN" sz="2100" dirty="0">
              <a:solidFill>
                <a:schemeClr val="tx1"/>
              </a:solidFill>
              <a:latin typeface="Times New Roman" panose="02020603050405020304" pitchFamily="18" charset="0"/>
              <a:cs typeface="Times New Roman" panose="02020603050405020304" pitchFamily="18" charset="0"/>
            </a:endParaRPr>
          </a:p>
          <a:p>
            <a:endParaRPr lang="en-US" sz="2100" dirty="0">
              <a:solidFill>
                <a:schemeClr val="tx1"/>
              </a:solidFill>
              <a:latin typeface="Times New Roman" panose="02020603050405020304" pitchFamily="18" charset="0"/>
              <a:cs typeface="Times New Roman" panose="02020603050405020304" pitchFamily="18" charset="0"/>
            </a:endParaRPr>
          </a:p>
        </p:txBody>
      </p:sp>
      <p:pic>
        <p:nvPicPr>
          <p:cNvPr id="5" name="image14.jpeg">
            <a:extLst>
              <a:ext uri="{FF2B5EF4-FFF2-40B4-BE49-F238E27FC236}">
                <a16:creationId xmlns:a16="http://schemas.microsoft.com/office/drawing/2014/main" id="{A9C2CDDA-22F1-C648-BB01-BDB90D51908C}"/>
              </a:ext>
            </a:extLst>
          </p:cNvPr>
          <p:cNvPicPr>
            <a:picLocks noChangeAspect="1"/>
          </p:cNvPicPr>
          <p:nvPr/>
        </p:nvPicPr>
        <p:blipFill>
          <a:blip r:embed="rId3" cstate="print"/>
          <a:stretch>
            <a:fillRect/>
          </a:stretch>
        </p:blipFill>
        <p:spPr>
          <a:xfrm>
            <a:off x="6677027" y="1328406"/>
            <a:ext cx="3974912" cy="4563961"/>
          </a:xfrm>
          <a:prstGeom prst="rect">
            <a:avLst/>
          </a:prstGeom>
        </p:spPr>
      </p:pic>
    </p:spTree>
    <p:extLst>
      <p:ext uri="{BB962C8B-B14F-4D97-AF65-F5344CB8AC3E}">
        <p14:creationId xmlns:p14="http://schemas.microsoft.com/office/powerpoint/2010/main" val="6180677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5"/>
          <p:cNvSpPr txBox="1">
            <a:spLocks noGrp="1"/>
          </p:cNvSpPr>
          <p:nvPr>
            <p:ph type="title"/>
          </p:nvPr>
        </p:nvSpPr>
        <p:spPr>
          <a:xfrm>
            <a:off x="1003167" y="1271750"/>
            <a:ext cx="3653700" cy="4678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dirty="0">
                <a:solidFill>
                  <a:schemeClr val="dk1"/>
                </a:solidFill>
              </a:rPr>
              <a:t>03</a:t>
            </a:r>
            <a:endParaRPr dirty="0">
              <a:solidFill>
                <a:schemeClr val="dk1"/>
              </a:solidFill>
            </a:endParaRPr>
          </a:p>
        </p:txBody>
      </p:sp>
      <p:sp>
        <p:nvSpPr>
          <p:cNvPr id="509" name="Google Shape;509;p25"/>
          <p:cNvSpPr txBox="1">
            <a:spLocks noGrp="1"/>
          </p:cNvSpPr>
          <p:nvPr>
            <p:ph type="title" idx="2"/>
          </p:nvPr>
        </p:nvSpPr>
        <p:spPr>
          <a:xfrm>
            <a:off x="5684546" y="2078547"/>
            <a:ext cx="5866324" cy="2364573"/>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8000" b="1" dirty="0" err="1">
                <a:latin typeface="Arial Rounded MT Bold" panose="020F0704030504030204" pitchFamily="34" charset="77"/>
              </a:rPr>
              <a:t>Phân</a:t>
            </a:r>
            <a:r>
              <a:rPr lang="en-US" sz="8000" b="1" dirty="0">
                <a:latin typeface="Arial Rounded MT Bold" panose="020F0704030504030204" pitchFamily="34" charset="77"/>
              </a:rPr>
              <a:t> </a:t>
            </a:r>
            <a:r>
              <a:rPr lang="en-US" sz="8000" b="1" dirty="0" err="1">
                <a:latin typeface="Arial Rounded MT Bold" panose="020F0704030504030204" pitchFamily="34" charset="77"/>
              </a:rPr>
              <a:t>tích</a:t>
            </a:r>
            <a:r>
              <a:rPr lang="en-US" sz="8000" b="1" dirty="0">
                <a:latin typeface="Arial Rounded MT Bold" panose="020F0704030504030204" pitchFamily="34" charset="77"/>
              </a:rPr>
              <a:t> </a:t>
            </a:r>
            <a:r>
              <a:rPr lang="en-US" sz="8000" b="1" dirty="0" err="1">
                <a:latin typeface="Arial Rounded MT Bold" panose="020F0704030504030204" pitchFamily="34" charset="77"/>
              </a:rPr>
              <a:t>và</a:t>
            </a:r>
            <a:r>
              <a:rPr lang="en-US" sz="8000" b="1" dirty="0">
                <a:latin typeface="Arial Rounded MT Bold" panose="020F0704030504030204" pitchFamily="34" charset="77"/>
              </a:rPr>
              <a:t> </a:t>
            </a:r>
            <a:r>
              <a:rPr lang="en-US" sz="8000" b="1" dirty="0" err="1">
                <a:latin typeface="Arial Rounded MT Bold" panose="020F0704030504030204" pitchFamily="34" charset="77"/>
              </a:rPr>
              <a:t>thiết</a:t>
            </a:r>
            <a:r>
              <a:rPr lang="en-US" sz="8000" b="1" dirty="0">
                <a:latin typeface="Arial Rounded MT Bold" panose="020F0704030504030204" pitchFamily="34" charset="77"/>
              </a:rPr>
              <a:t> </a:t>
            </a:r>
            <a:r>
              <a:rPr lang="en-US" sz="8000" b="1" dirty="0" err="1">
                <a:latin typeface="Arial Rounded MT Bold" panose="020F0704030504030204" pitchFamily="34" charset="77"/>
              </a:rPr>
              <a:t>kê</a:t>
            </a:r>
            <a:endParaRPr sz="8000" b="1" dirty="0">
              <a:latin typeface="Arial Rounded MT Bold" panose="020F0704030504030204" pitchFamily="34" charset="77"/>
            </a:endParaRPr>
          </a:p>
        </p:txBody>
      </p:sp>
    </p:spTree>
    <p:extLst>
      <p:ext uri="{BB962C8B-B14F-4D97-AF65-F5344CB8AC3E}">
        <p14:creationId xmlns:p14="http://schemas.microsoft.com/office/powerpoint/2010/main" val="28307988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30"/>
          <p:cNvSpPr txBox="1">
            <a:spLocks noGrp="1"/>
          </p:cNvSpPr>
          <p:nvPr>
            <p:ph type="title"/>
          </p:nvPr>
        </p:nvSpPr>
        <p:spPr>
          <a:xfrm>
            <a:off x="131451" y="555812"/>
            <a:ext cx="5964550" cy="810656"/>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sz="4000" b="1" dirty="0" err="1">
                <a:latin typeface="Times New Roman" panose="02020603050405020304" pitchFamily="18" charset="0"/>
                <a:cs typeface="Times New Roman" panose="02020603050405020304" pitchFamily="18" charset="0"/>
              </a:rPr>
              <a:t>Phân</a:t>
            </a:r>
            <a:r>
              <a:rPr lang="en" sz="4000" b="1" dirty="0">
                <a:latin typeface="Times New Roman" panose="02020603050405020304" pitchFamily="18" charset="0"/>
                <a:cs typeface="Times New Roman" panose="02020603050405020304" pitchFamily="18" charset="0"/>
              </a:rPr>
              <a:t> </a:t>
            </a:r>
            <a:r>
              <a:rPr lang="en" sz="4000" b="1" dirty="0" err="1">
                <a:latin typeface="Times New Roman" panose="02020603050405020304" pitchFamily="18" charset="0"/>
                <a:cs typeface="Times New Roman" panose="02020603050405020304" pitchFamily="18" charset="0"/>
              </a:rPr>
              <a:t>tích</a:t>
            </a:r>
            <a:r>
              <a:rPr lang="en" sz="4000" b="1" dirty="0">
                <a:latin typeface="Times New Roman" panose="02020603050405020304" pitchFamily="18" charset="0"/>
                <a:cs typeface="Times New Roman" panose="02020603050405020304" pitchFamily="18" charset="0"/>
              </a:rPr>
              <a:t> </a:t>
            </a:r>
            <a:r>
              <a:rPr lang="en" sz="4000" b="1" dirty="0" err="1">
                <a:latin typeface="Times New Roman" panose="02020603050405020304" pitchFamily="18" charset="0"/>
                <a:cs typeface="Times New Roman" panose="02020603050405020304" pitchFamily="18" charset="0"/>
              </a:rPr>
              <a:t>các</a:t>
            </a:r>
            <a:r>
              <a:rPr lang="en" sz="4000" b="1" dirty="0">
                <a:latin typeface="Times New Roman" panose="02020603050405020304" pitchFamily="18" charset="0"/>
                <a:cs typeface="Times New Roman" panose="02020603050405020304" pitchFamily="18" charset="0"/>
              </a:rPr>
              <a:t> </a:t>
            </a:r>
            <a:r>
              <a:rPr lang="en" sz="4000" b="1" dirty="0" err="1">
                <a:latin typeface="Times New Roman" panose="02020603050405020304" pitchFamily="18" charset="0"/>
                <a:cs typeface="Times New Roman" panose="02020603050405020304" pitchFamily="18" charset="0"/>
              </a:rPr>
              <a:t>chức</a:t>
            </a:r>
            <a:r>
              <a:rPr lang="en" sz="4000" b="1" dirty="0">
                <a:latin typeface="Times New Roman" panose="02020603050405020304" pitchFamily="18" charset="0"/>
                <a:cs typeface="Times New Roman" panose="02020603050405020304" pitchFamily="18" charset="0"/>
              </a:rPr>
              <a:t> </a:t>
            </a:r>
            <a:r>
              <a:rPr lang="en" sz="4000" b="1" dirty="0" err="1">
                <a:latin typeface="Times New Roman" panose="02020603050405020304" pitchFamily="18" charset="0"/>
                <a:cs typeface="Times New Roman" panose="02020603050405020304" pitchFamily="18" charset="0"/>
              </a:rPr>
              <a:t>năng</a:t>
            </a:r>
            <a:endParaRPr sz="4000" b="1" dirty="0">
              <a:latin typeface="Times New Roman" panose="02020603050405020304" pitchFamily="18" charset="0"/>
              <a:cs typeface="Times New Roman" panose="02020603050405020304" pitchFamily="18" charset="0"/>
            </a:endParaRPr>
          </a:p>
        </p:txBody>
      </p:sp>
      <p:sp>
        <p:nvSpPr>
          <p:cNvPr id="549" name="Google Shape;549;p30"/>
          <p:cNvSpPr/>
          <p:nvPr/>
        </p:nvSpPr>
        <p:spPr>
          <a:xfrm>
            <a:off x="1193477" y="15348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30"/>
          <p:cNvSpPr/>
          <p:nvPr/>
        </p:nvSpPr>
        <p:spPr>
          <a:xfrm>
            <a:off x="3574727" y="40685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TextBox 7">
            <a:extLst>
              <a:ext uri="{FF2B5EF4-FFF2-40B4-BE49-F238E27FC236}">
                <a16:creationId xmlns:a16="http://schemas.microsoft.com/office/drawing/2014/main" id="{C660023D-A568-8D40-9719-9097333BF9C5}"/>
              </a:ext>
            </a:extLst>
          </p:cNvPr>
          <p:cNvSpPr txBox="1"/>
          <p:nvPr/>
        </p:nvSpPr>
        <p:spPr>
          <a:xfrm>
            <a:off x="969265" y="1366468"/>
            <a:ext cx="10253470" cy="4816703"/>
          </a:xfrm>
          <a:prstGeom prst="rect">
            <a:avLst/>
          </a:prstGeom>
          <a:solidFill>
            <a:schemeClr val="accent2"/>
          </a:solidFill>
          <a:ln>
            <a:solidFill>
              <a:schemeClr val="accent1"/>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285750" indent="-285750">
              <a:buFont typeface="Wingdings" pitchFamily="2" charset="2"/>
              <a:buChar char="v"/>
            </a:pPr>
            <a:r>
              <a:rPr lang="en-VN" sz="2200" dirty="0">
                <a:solidFill>
                  <a:schemeClr val="bg1"/>
                </a:solidFill>
                <a:latin typeface="Times New Roman" panose="02020603050405020304" pitchFamily="18" charset="0"/>
                <a:cs typeface="Times New Roman" panose="02020603050405020304" pitchFamily="18" charset="0"/>
              </a:rPr>
              <a:t>Chương trình sử dụng ngôn ngữ Java, theo mô hình Client-server</a:t>
            </a:r>
          </a:p>
          <a:p>
            <a:endParaRPr lang="en-VN" sz="2200" dirty="0">
              <a:solidFill>
                <a:schemeClr val="accent4"/>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VN" sz="2200" dirty="0">
                <a:solidFill>
                  <a:schemeClr val="accent4"/>
                </a:solidFill>
                <a:latin typeface="Times New Roman" panose="02020603050405020304" pitchFamily="18" charset="0"/>
                <a:cs typeface="Times New Roman" panose="02020603050405020304" pitchFamily="18" charset="0"/>
              </a:rPr>
              <a:t>Client: </a:t>
            </a:r>
          </a:p>
          <a:p>
            <a:pPr lvl="1"/>
            <a:r>
              <a:rPr lang="en-VN" sz="2200" dirty="0">
                <a:solidFill>
                  <a:schemeClr val="accent4"/>
                </a:solidFill>
                <a:latin typeface="Times New Roman" panose="02020603050405020304" pitchFamily="18" charset="0"/>
                <a:cs typeface="Times New Roman" panose="02020603050405020304" pitchFamily="18" charset="0"/>
              </a:rPr>
              <a:t>	-  Nhập port và ip để kết nối đến server</a:t>
            </a:r>
          </a:p>
          <a:p>
            <a:pPr lvl="1"/>
            <a:r>
              <a:rPr lang="en-VN" sz="2200" dirty="0">
                <a:solidFill>
                  <a:schemeClr val="accent4"/>
                </a:solidFill>
                <a:latin typeface="Times New Roman" panose="02020603050405020304" pitchFamily="18" charset="0"/>
                <a:cs typeface="Times New Roman" panose="02020603050405020304" pitchFamily="18" charset="0"/>
              </a:rPr>
              <a:t>	-  Thực hiện các thao tác upload, download, search file.</a:t>
            </a:r>
          </a:p>
          <a:p>
            <a:pPr lvl="1"/>
            <a:endParaRPr lang="en-VN" sz="2200" dirty="0">
              <a:solidFill>
                <a:schemeClr val="accent4"/>
              </a:solidFill>
              <a:latin typeface="Times New Roman" panose="02020603050405020304" pitchFamily="18" charset="0"/>
              <a:cs typeface="Times New Roman" panose="02020603050405020304" pitchFamily="18" charset="0"/>
            </a:endParaRPr>
          </a:p>
          <a:p>
            <a:pPr marL="342900" lvl="1" indent="-342900">
              <a:buFont typeface="Arial" panose="020B0604020202020204" pitchFamily="34" charset="0"/>
              <a:buChar char="•"/>
            </a:pPr>
            <a:r>
              <a:rPr lang="en-VN" sz="2200" dirty="0">
                <a:solidFill>
                  <a:schemeClr val="accent4"/>
                </a:solidFill>
                <a:latin typeface="Times New Roman" panose="02020603050405020304" pitchFamily="18" charset="0"/>
                <a:cs typeface="Times New Roman" panose="02020603050405020304" pitchFamily="18" charset="0"/>
              </a:rPr>
              <a:t>Server: </a:t>
            </a:r>
          </a:p>
          <a:p>
            <a:pPr lvl="1"/>
            <a:r>
              <a:rPr lang="en-VN" sz="2200" dirty="0">
                <a:solidFill>
                  <a:schemeClr val="accent4"/>
                </a:solidFill>
                <a:latin typeface="Times New Roman" panose="02020603050405020304" pitchFamily="18" charset="0"/>
                <a:cs typeface="Times New Roman" panose="02020603050405020304" pitchFamily="18" charset="0"/>
              </a:rPr>
              <a:t>	-  Lắng nghe kết nối từ máy khách</a:t>
            </a:r>
          </a:p>
          <a:p>
            <a:pPr lvl="3"/>
            <a:r>
              <a:rPr lang="en-VN" sz="2200" dirty="0">
                <a:solidFill>
                  <a:schemeClr val="accent4"/>
                </a:solidFill>
                <a:latin typeface="Times New Roman" panose="02020603050405020304" pitchFamily="18" charset="0"/>
                <a:cs typeface="Times New Roman" panose="02020603050405020304" pitchFamily="18" charset="0"/>
              </a:rPr>
              <a:t> 	-  Thực hiện xử lý theo yêu cầu và trả về dữ liệu tương ứng</a:t>
            </a:r>
          </a:p>
          <a:p>
            <a:pPr lvl="3"/>
            <a:endParaRPr lang="en-VN" sz="2200" dirty="0">
              <a:solidFill>
                <a:schemeClr val="accent4"/>
              </a:solidFill>
              <a:latin typeface="Times New Roman" panose="02020603050405020304" pitchFamily="18" charset="0"/>
              <a:cs typeface="Times New Roman" panose="02020603050405020304" pitchFamily="18" charset="0"/>
            </a:endParaRPr>
          </a:p>
          <a:p>
            <a:pPr marL="342900" lvl="3" indent="-342900">
              <a:buFont typeface="Wingdings" pitchFamily="2" charset="2"/>
              <a:buChar char="v"/>
            </a:pPr>
            <a:r>
              <a:rPr lang="en-VN" sz="2200" dirty="0">
                <a:solidFill>
                  <a:schemeClr val="bg1"/>
                </a:solidFill>
                <a:latin typeface="Times New Roman" panose="02020603050405020304" pitchFamily="18" charset="0"/>
                <a:cs typeface="Times New Roman" panose="02020603050405020304" pitchFamily="18" charset="0"/>
              </a:rPr>
              <a:t>Mô tả dữ liệu:</a:t>
            </a:r>
            <a:endParaRPr lang="en-VN" sz="2200" dirty="0">
              <a:solidFill>
                <a:schemeClr val="accent4"/>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VN" sz="2200" dirty="0">
                <a:solidFill>
                  <a:schemeClr val="accent4"/>
                </a:solidFill>
                <a:latin typeface="Times New Roman" panose="02020603050405020304" pitchFamily="18" charset="0"/>
                <a:cs typeface="Times New Roman" panose="02020603050405020304" pitchFamily="18" charset="0"/>
              </a:rPr>
              <a:t>Tạo 1 đối tượng DataFile gồm byte[] chứa nội dung file, int size là kích thước của file.</a:t>
            </a:r>
          </a:p>
          <a:p>
            <a:pPr marL="342900" indent="-342900">
              <a:buFont typeface="Arial" panose="020B0604020202020204" pitchFamily="34" charset="0"/>
              <a:buChar char="•"/>
            </a:pPr>
            <a:r>
              <a:rPr lang="en-VN" sz="2200" dirty="0">
                <a:solidFill>
                  <a:schemeClr val="accent4"/>
                </a:solidFill>
                <a:latin typeface="Times New Roman" panose="02020603050405020304" pitchFamily="18" charset="0"/>
                <a:cs typeface="Times New Roman" panose="02020603050405020304" pitchFamily="18" charset="0"/>
              </a:rPr>
              <a:t>Tạo 1 enum: Send_Type để hỗ trợ kiểm tra tình trạng gửi thông điệp giữa 2 máy.</a:t>
            </a:r>
          </a:p>
          <a:p>
            <a:pPr lvl="3"/>
            <a:endParaRPr lang="en-VN" sz="2100"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5714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30"/>
          <p:cNvSpPr txBox="1">
            <a:spLocks noGrp="1"/>
          </p:cNvSpPr>
          <p:nvPr>
            <p:ph type="title"/>
          </p:nvPr>
        </p:nvSpPr>
        <p:spPr>
          <a:xfrm>
            <a:off x="131451" y="555812"/>
            <a:ext cx="5964550" cy="810656"/>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sz="4000" b="1" dirty="0" err="1">
                <a:latin typeface="Times New Roman" panose="02020603050405020304" pitchFamily="18" charset="0"/>
                <a:cs typeface="Times New Roman" panose="02020603050405020304" pitchFamily="18" charset="0"/>
              </a:rPr>
              <a:t>Phân</a:t>
            </a:r>
            <a:r>
              <a:rPr lang="en" sz="4000" b="1" dirty="0">
                <a:latin typeface="Times New Roman" panose="02020603050405020304" pitchFamily="18" charset="0"/>
                <a:cs typeface="Times New Roman" panose="02020603050405020304" pitchFamily="18" charset="0"/>
              </a:rPr>
              <a:t> </a:t>
            </a:r>
            <a:r>
              <a:rPr lang="en" sz="4000" b="1" dirty="0" err="1">
                <a:latin typeface="Times New Roman" panose="02020603050405020304" pitchFamily="18" charset="0"/>
                <a:cs typeface="Times New Roman" panose="02020603050405020304" pitchFamily="18" charset="0"/>
              </a:rPr>
              <a:t>tích</a:t>
            </a:r>
            <a:r>
              <a:rPr lang="en" sz="4000" b="1" dirty="0">
                <a:latin typeface="Times New Roman" panose="02020603050405020304" pitchFamily="18" charset="0"/>
                <a:cs typeface="Times New Roman" panose="02020603050405020304" pitchFamily="18" charset="0"/>
              </a:rPr>
              <a:t> </a:t>
            </a:r>
            <a:r>
              <a:rPr lang="en" sz="4000" b="1" dirty="0" err="1">
                <a:latin typeface="Times New Roman" panose="02020603050405020304" pitchFamily="18" charset="0"/>
                <a:cs typeface="Times New Roman" panose="02020603050405020304" pitchFamily="18" charset="0"/>
              </a:rPr>
              <a:t>các</a:t>
            </a:r>
            <a:r>
              <a:rPr lang="en" sz="4000" b="1" dirty="0">
                <a:latin typeface="Times New Roman" panose="02020603050405020304" pitchFamily="18" charset="0"/>
                <a:cs typeface="Times New Roman" panose="02020603050405020304" pitchFamily="18" charset="0"/>
              </a:rPr>
              <a:t> </a:t>
            </a:r>
            <a:r>
              <a:rPr lang="en" sz="4000" b="1" dirty="0" err="1">
                <a:latin typeface="Times New Roman" panose="02020603050405020304" pitchFamily="18" charset="0"/>
                <a:cs typeface="Times New Roman" panose="02020603050405020304" pitchFamily="18" charset="0"/>
              </a:rPr>
              <a:t>chức</a:t>
            </a:r>
            <a:r>
              <a:rPr lang="en" sz="4000" b="1" dirty="0">
                <a:latin typeface="Times New Roman" panose="02020603050405020304" pitchFamily="18" charset="0"/>
                <a:cs typeface="Times New Roman" panose="02020603050405020304" pitchFamily="18" charset="0"/>
              </a:rPr>
              <a:t> </a:t>
            </a:r>
            <a:r>
              <a:rPr lang="en" sz="4000" b="1" dirty="0" err="1">
                <a:latin typeface="Times New Roman" panose="02020603050405020304" pitchFamily="18" charset="0"/>
                <a:cs typeface="Times New Roman" panose="02020603050405020304" pitchFamily="18" charset="0"/>
              </a:rPr>
              <a:t>năng</a:t>
            </a:r>
            <a:endParaRPr sz="4000" b="1" dirty="0">
              <a:latin typeface="Times New Roman" panose="02020603050405020304" pitchFamily="18" charset="0"/>
              <a:cs typeface="Times New Roman" panose="02020603050405020304" pitchFamily="18" charset="0"/>
            </a:endParaRPr>
          </a:p>
        </p:txBody>
      </p:sp>
      <p:sp>
        <p:nvSpPr>
          <p:cNvPr id="549" name="Google Shape;549;p30"/>
          <p:cNvSpPr/>
          <p:nvPr/>
        </p:nvSpPr>
        <p:spPr>
          <a:xfrm>
            <a:off x="1193477" y="15348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30"/>
          <p:cNvSpPr/>
          <p:nvPr/>
        </p:nvSpPr>
        <p:spPr>
          <a:xfrm>
            <a:off x="3574727" y="40685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A44E7D74-87AA-BA4A-AE81-FAE0311B30EB}"/>
              </a:ext>
            </a:extLst>
          </p:cNvPr>
          <p:cNvPicPr>
            <a:picLocks noChangeAspect="1"/>
          </p:cNvPicPr>
          <p:nvPr/>
        </p:nvPicPr>
        <p:blipFill>
          <a:blip r:embed="rId3"/>
          <a:stretch>
            <a:fillRect/>
          </a:stretch>
        </p:blipFill>
        <p:spPr>
          <a:xfrm>
            <a:off x="742899" y="1366468"/>
            <a:ext cx="10255624" cy="5188648"/>
          </a:xfrm>
          <a:prstGeom prst="rect">
            <a:avLst/>
          </a:prstGeom>
        </p:spPr>
      </p:pic>
    </p:spTree>
    <p:extLst>
      <p:ext uri="{BB962C8B-B14F-4D97-AF65-F5344CB8AC3E}">
        <p14:creationId xmlns:p14="http://schemas.microsoft.com/office/powerpoint/2010/main" val="3404068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27"/>
          <p:cNvSpPr txBox="1">
            <a:spLocks noGrp="1"/>
          </p:cNvSpPr>
          <p:nvPr>
            <p:ph type="title"/>
          </p:nvPr>
        </p:nvSpPr>
        <p:spPr>
          <a:xfrm>
            <a:off x="1272439" y="715972"/>
            <a:ext cx="9379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err="1">
                <a:latin typeface="Times New Roman" panose="02020603050405020304" pitchFamily="18" charset="0"/>
                <a:cs typeface="Times New Roman" panose="02020603050405020304" pitchFamily="18" charset="0"/>
              </a:rPr>
              <a:t>Phân</a:t>
            </a:r>
            <a:r>
              <a:rPr lang="en" dirty="0">
                <a:latin typeface="Times New Roman" panose="02020603050405020304" pitchFamily="18" charset="0"/>
                <a:cs typeface="Times New Roman" panose="02020603050405020304" pitchFamily="18" charset="0"/>
              </a:rPr>
              <a:t> </a:t>
            </a:r>
            <a:r>
              <a:rPr lang="en" dirty="0" err="1">
                <a:latin typeface="Times New Roman" panose="02020603050405020304" pitchFamily="18" charset="0"/>
                <a:cs typeface="Times New Roman" panose="02020603050405020304" pitchFamily="18" charset="0"/>
              </a:rPr>
              <a:t>tích</a:t>
            </a:r>
            <a:r>
              <a:rPr lang="en" dirty="0">
                <a:latin typeface="Times New Roman" panose="02020603050405020304" pitchFamily="18" charset="0"/>
                <a:cs typeface="Times New Roman" panose="02020603050405020304" pitchFamily="18" charset="0"/>
              </a:rPr>
              <a:t> </a:t>
            </a:r>
            <a:r>
              <a:rPr lang="en" dirty="0" err="1">
                <a:latin typeface="Times New Roman" panose="02020603050405020304" pitchFamily="18" charset="0"/>
                <a:cs typeface="Times New Roman" panose="02020603050405020304" pitchFamily="18" charset="0"/>
              </a:rPr>
              <a:t>bài</a:t>
            </a:r>
            <a:r>
              <a:rPr lang="en" dirty="0">
                <a:latin typeface="Times New Roman" panose="02020603050405020304" pitchFamily="18" charset="0"/>
                <a:cs typeface="Times New Roman" panose="02020603050405020304" pitchFamily="18" charset="0"/>
              </a:rPr>
              <a:t> </a:t>
            </a:r>
            <a:r>
              <a:rPr lang="en" dirty="0" err="1">
                <a:latin typeface="Times New Roman" panose="02020603050405020304" pitchFamily="18" charset="0"/>
                <a:cs typeface="Times New Roman" panose="02020603050405020304" pitchFamily="18" charset="0"/>
              </a:rPr>
              <a:t>toán</a:t>
            </a:r>
            <a:endParaRPr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17BCB25-C746-334A-9B87-1F4158D5B409}"/>
              </a:ext>
            </a:extLst>
          </p:cNvPr>
          <p:cNvPicPr>
            <a:picLocks noChangeAspect="1"/>
          </p:cNvPicPr>
          <p:nvPr/>
        </p:nvPicPr>
        <p:blipFill>
          <a:blip r:embed="rId3"/>
          <a:stretch>
            <a:fillRect/>
          </a:stretch>
        </p:blipFill>
        <p:spPr>
          <a:xfrm>
            <a:off x="1319826" y="1672824"/>
            <a:ext cx="9284725" cy="4469204"/>
          </a:xfrm>
          <a:prstGeom prst="rect">
            <a:avLst/>
          </a:prstGeom>
        </p:spPr>
      </p:pic>
    </p:spTree>
    <p:extLst>
      <p:ext uri="{BB962C8B-B14F-4D97-AF65-F5344CB8AC3E}">
        <p14:creationId xmlns:p14="http://schemas.microsoft.com/office/powerpoint/2010/main" val="2213903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7" name="Google Shape;521;p27">
            <a:extLst>
              <a:ext uri="{FF2B5EF4-FFF2-40B4-BE49-F238E27FC236}">
                <a16:creationId xmlns:a16="http://schemas.microsoft.com/office/drawing/2014/main" id="{D3FEFBC0-4FEF-6447-8A41-6B391D8B0160}"/>
              </a:ext>
            </a:extLst>
          </p:cNvPr>
          <p:cNvSpPr txBox="1">
            <a:spLocks noGrp="1"/>
          </p:cNvSpPr>
          <p:nvPr>
            <p:ph type="title"/>
          </p:nvPr>
        </p:nvSpPr>
        <p:spPr>
          <a:xfrm>
            <a:off x="1059755" y="444406"/>
            <a:ext cx="9736578" cy="572172"/>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b="1" dirty="0" err="1">
                <a:solidFill>
                  <a:schemeClr val="accent1">
                    <a:lumMod val="50000"/>
                  </a:schemeClr>
                </a:solidFill>
                <a:latin typeface="Times New Roman" panose="02020603050405020304" pitchFamily="18" charset="0"/>
                <a:cs typeface="Times New Roman" panose="02020603050405020304" pitchFamily="18" charset="0"/>
              </a:rPr>
              <a:t>Mạng</a:t>
            </a:r>
            <a:r>
              <a:rPr lang="en" sz="4000" b="1" dirty="0">
                <a:solidFill>
                  <a:schemeClr val="accent1">
                    <a:lumMod val="50000"/>
                  </a:schemeClr>
                </a:solidFill>
                <a:latin typeface="Times New Roman" panose="02020603050405020304" pitchFamily="18" charset="0"/>
                <a:cs typeface="Times New Roman" panose="02020603050405020304" pitchFamily="18" charset="0"/>
              </a:rPr>
              <a:t> </a:t>
            </a:r>
            <a:r>
              <a:rPr lang="en" sz="4000" b="1" dirty="0" err="1">
                <a:solidFill>
                  <a:schemeClr val="accent1">
                    <a:lumMod val="50000"/>
                  </a:schemeClr>
                </a:solidFill>
                <a:latin typeface="Times New Roman" panose="02020603050405020304" pitchFamily="18" charset="0"/>
                <a:cs typeface="Times New Roman" panose="02020603050405020304" pitchFamily="18" charset="0"/>
              </a:rPr>
              <a:t>Máy</a:t>
            </a:r>
            <a:r>
              <a:rPr lang="en" sz="4000" b="1" dirty="0">
                <a:solidFill>
                  <a:schemeClr val="accent1">
                    <a:lumMod val="50000"/>
                  </a:schemeClr>
                </a:solidFill>
                <a:latin typeface="Times New Roman" panose="02020603050405020304" pitchFamily="18" charset="0"/>
                <a:cs typeface="Times New Roman" panose="02020603050405020304" pitchFamily="18" charset="0"/>
              </a:rPr>
              <a:t> </a:t>
            </a:r>
            <a:r>
              <a:rPr lang="en" sz="4000" b="1" dirty="0" err="1">
                <a:solidFill>
                  <a:schemeClr val="accent1">
                    <a:lumMod val="50000"/>
                  </a:schemeClr>
                </a:solidFill>
                <a:latin typeface="Times New Roman" panose="02020603050405020304" pitchFamily="18" charset="0"/>
                <a:cs typeface="Times New Roman" panose="02020603050405020304" pitchFamily="18" charset="0"/>
              </a:rPr>
              <a:t>Tính</a:t>
            </a:r>
            <a:r>
              <a:rPr lang="en" sz="4000" b="1" dirty="0">
                <a:solidFill>
                  <a:schemeClr val="accent1">
                    <a:lumMod val="50000"/>
                  </a:schemeClr>
                </a:solidFill>
                <a:latin typeface="Times New Roman" panose="02020603050405020304" pitchFamily="18" charset="0"/>
                <a:cs typeface="Times New Roman" panose="02020603050405020304" pitchFamily="18" charset="0"/>
              </a:rPr>
              <a:t>: </a:t>
            </a:r>
            <a:r>
              <a:rPr lang="en" sz="4000" b="1" dirty="0" err="1">
                <a:solidFill>
                  <a:schemeClr val="accent1">
                    <a:lumMod val="50000"/>
                  </a:schemeClr>
                </a:solidFill>
                <a:latin typeface="Times New Roman" panose="02020603050405020304" pitchFamily="18" charset="0"/>
                <a:cs typeface="Times New Roman" panose="02020603050405020304" pitchFamily="18" charset="0"/>
              </a:rPr>
              <a:t>Xây</a:t>
            </a:r>
            <a:r>
              <a:rPr lang="en" sz="4000" b="1" dirty="0">
                <a:solidFill>
                  <a:schemeClr val="accent1">
                    <a:lumMod val="50000"/>
                  </a:schemeClr>
                </a:solidFill>
                <a:latin typeface="Times New Roman" panose="02020603050405020304" pitchFamily="18" charset="0"/>
                <a:cs typeface="Times New Roman" panose="02020603050405020304" pitchFamily="18" charset="0"/>
              </a:rPr>
              <a:t> d</a:t>
            </a:r>
            <a:r>
              <a:rPr lang="en-US" sz="4000" b="1" dirty="0" err="1">
                <a:solidFill>
                  <a:schemeClr val="accent1">
                    <a:lumMod val="50000"/>
                  </a:schemeClr>
                </a:solidFill>
                <a:latin typeface="Times New Roman" panose="02020603050405020304" pitchFamily="18" charset="0"/>
                <a:cs typeface="Times New Roman" panose="02020603050405020304" pitchFamily="18" charset="0"/>
              </a:rPr>
              <a:t>ựng</a:t>
            </a:r>
            <a:r>
              <a:rPr lang="en-US" sz="4000" b="1" dirty="0">
                <a:solidFill>
                  <a:schemeClr val="accent1">
                    <a:lumMod val="50000"/>
                  </a:schemeClr>
                </a:solidFill>
                <a:latin typeface="Times New Roman" panose="02020603050405020304" pitchFamily="18" charset="0"/>
                <a:cs typeface="Times New Roman" panose="02020603050405020304" pitchFamily="18" charset="0"/>
              </a:rPr>
              <a:t> website </a:t>
            </a:r>
            <a:r>
              <a:rPr lang="en-US" sz="4000" b="1" dirty="0" err="1">
                <a:solidFill>
                  <a:schemeClr val="accent1">
                    <a:lumMod val="50000"/>
                  </a:schemeClr>
                </a:solidFill>
                <a:latin typeface="Times New Roman" panose="02020603050405020304" pitchFamily="18" charset="0"/>
                <a:cs typeface="Times New Roman" panose="02020603050405020304" pitchFamily="18" charset="0"/>
              </a:rPr>
              <a:t>theo</a:t>
            </a:r>
            <a:r>
              <a:rPr lang="en-US" sz="4000" b="1" dirty="0">
                <a:solidFill>
                  <a:schemeClr val="accent1">
                    <a:lumMod val="50000"/>
                  </a:schemeClr>
                </a:solidFill>
                <a:latin typeface="Times New Roman" panose="02020603050405020304" pitchFamily="18" charset="0"/>
                <a:cs typeface="Times New Roman" panose="02020603050405020304" pitchFamily="18" charset="0"/>
              </a:rPr>
              <a:t> </a:t>
            </a:r>
            <a:r>
              <a:rPr lang="en-US" sz="4000" b="1" dirty="0" err="1">
                <a:solidFill>
                  <a:schemeClr val="accent1">
                    <a:lumMod val="50000"/>
                  </a:schemeClr>
                </a:solidFill>
                <a:latin typeface="Times New Roman" panose="02020603050405020304" pitchFamily="18" charset="0"/>
                <a:cs typeface="Times New Roman" panose="02020603050405020304" pitchFamily="18" charset="0"/>
              </a:rPr>
              <a:t>mô</a:t>
            </a:r>
            <a:r>
              <a:rPr lang="en-US" sz="4000" b="1" dirty="0">
                <a:solidFill>
                  <a:schemeClr val="accent1">
                    <a:lumMod val="50000"/>
                  </a:schemeClr>
                </a:solidFill>
                <a:latin typeface="Times New Roman" panose="02020603050405020304" pitchFamily="18" charset="0"/>
                <a:cs typeface="Times New Roman" panose="02020603050405020304" pitchFamily="18" charset="0"/>
              </a:rPr>
              <a:t> </a:t>
            </a:r>
            <a:r>
              <a:rPr lang="en-US" sz="4000" b="1" dirty="0" err="1">
                <a:solidFill>
                  <a:schemeClr val="accent1">
                    <a:lumMod val="50000"/>
                  </a:schemeClr>
                </a:solidFill>
                <a:latin typeface="Times New Roman" panose="02020603050405020304" pitchFamily="18" charset="0"/>
                <a:cs typeface="Times New Roman" panose="02020603050405020304" pitchFamily="18" charset="0"/>
              </a:rPr>
              <a:t>hình</a:t>
            </a:r>
            <a:r>
              <a:rPr lang="en-US" sz="4000" b="1" dirty="0">
                <a:solidFill>
                  <a:schemeClr val="accent1">
                    <a:lumMod val="50000"/>
                  </a:schemeClr>
                </a:solidFill>
                <a:latin typeface="Times New Roman" panose="02020603050405020304" pitchFamily="18" charset="0"/>
                <a:cs typeface="Times New Roman" panose="02020603050405020304" pitchFamily="18" charset="0"/>
              </a:rPr>
              <a:t> MVC</a:t>
            </a:r>
            <a:endParaRPr sz="4000"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9455509E-2D95-6E46-AF98-34671026F60C}"/>
              </a:ext>
            </a:extLst>
          </p:cNvPr>
          <p:cNvSpPr txBox="1"/>
          <p:nvPr/>
        </p:nvSpPr>
        <p:spPr>
          <a:xfrm>
            <a:off x="1614967" y="2289273"/>
            <a:ext cx="9019043" cy="3323987"/>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endParaRPr lang="vi-VN" sz="2100" b="1" dirty="0">
              <a:latin typeface="+mj-lt"/>
            </a:endParaRPr>
          </a:p>
          <a:p>
            <a:pPr marL="285750" indent="-285750">
              <a:buFont typeface="Arial" panose="020B0604020202020204" pitchFamily="34" charset="0"/>
              <a:buChar char="•"/>
            </a:pPr>
            <a:r>
              <a:rPr lang="vi-VN" sz="2100" b="1" dirty="0">
                <a:latin typeface="+mj-lt"/>
              </a:rPr>
              <a:t>Giới thiệu bài toán:</a:t>
            </a:r>
          </a:p>
          <a:p>
            <a:pPr lvl="1"/>
            <a:r>
              <a:rPr lang="vi-VN" sz="2100" b="1" dirty="0">
                <a:latin typeface="+mj-lt"/>
              </a:rPr>
              <a:t>	- Xây dựng website bán hàng theo chuẩn mô hình MVC.</a:t>
            </a:r>
          </a:p>
          <a:p>
            <a:pPr lvl="1"/>
            <a:endParaRPr lang="vi-VN" sz="2100" b="1" dirty="0">
              <a:latin typeface="+mj-lt"/>
            </a:endParaRPr>
          </a:p>
          <a:p>
            <a:r>
              <a:rPr lang="vi-VN" sz="2100" dirty="0">
                <a:latin typeface="+mj-lt"/>
              </a:rPr>
              <a:t> 	-  Sử dụng ngôn ngữ Java. Server cung cấp các chức năng CRUD trên cơ sở dữ liệu MySQL. </a:t>
            </a:r>
          </a:p>
          <a:p>
            <a:endParaRPr lang="vi-VN" sz="2100" dirty="0">
              <a:latin typeface="+mj-lt"/>
            </a:endParaRPr>
          </a:p>
          <a:p>
            <a:r>
              <a:rPr lang="vi-VN" sz="2100" dirty="0">
                <a:latin typeface="+mj-lt"/>
                <a:cs typeface="Times New Roman" panose="02020603050405020304" pitchFamily="18" charset="0"/>
              </a:rPr>
              <a:t>	-  View hoạt động như client tương tác với người dùng, gửi request đến server, nhận data từ server để hiển thị cho người dùng</a:t>
            </a:r>
          </a:p>
          <a:p>
            <a:endParaRPr lang="en-VN" sz="2100" dirty="0">
              <a:latin typeface="Times New Roman" panose="02020603050405020304" pitchFamily="18" charset="0"/>
              <a:cs typeface="Times New Roman" panose="02020603050405020304" pitchFamily="18" charset="0"/>
            </a:endParaRPr>
          </a:p>
        </p:txBody>
      </p:sp>
      <p:sp>
        <p:nvSpPr>
          <p:cNvPr id="6" name="Subtitle 5">
            <a:extLst>
              <a:ext uri="{FF2B5EF4-FFF2-40B4-BE49-F238E27FC236}">
                <a16:creationId xmlns:a16="http://schemas.microsoft.com/office/drawing/2014/main" id="{5DD267CA-9BF9-5E4C-842D-9FD1B0197953}"/>
              </a:ext>
            </a:extLst>
          </p:cNvPr>
          <p:cNvSpPr>
            <a:spLocks noGrp="1"/>
          </p:cNvSpPr>
          <p:nvPr>
            <p:ph type="subTitle" idx="1"/>
          </p:nvPr>
        </p:nvSpPr>
        <p:spPr/>
        <p:txBody>
          <a:bodyPr/>
          <a:lstStyle/>
          <a:p>
            <a:endParaRPr lang="en-VN"/>
          </a:p>
        </p:txBody>
      </p:sp>
    </p:spTree>
    <p:extLst>
      <p:ext uri="{BB962C8B-B14F-4D97-AF65-F5344CB8AC3E}">
        <p14:creationId xmlns:p14="http://schemas.microsoft.com/office/powerpoint/2010/main" val="131613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5"/>
          <p:cNvSpPr txBox="1">
            <a:spLocks noGrp="1"/>
          </p:cNvSpPr>
          <p:nvPr>
            <p:ph type="title"/>
          </p:nvPr>
        </p:nvSpPr>
        <p:spPr>
          <a:xfrm>
            <a:off x="1003167" y="1271750"/>
            <a:ext cx="3653700" cy="4678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dirty="0">
                <a:solidFill>
                  <a:schemeClr val="dk1"/>
                </a:solidFill>
              </a:rPr>
              <a:t>02</a:t>
            </a:r>
            <a:endParaRPr dirty="0">
              <a:solidFill>
                <a:schemeClr val="dk1"/>
              </a:solidFill>
            </a:endParaRPr>
          </a:p>
        </p:txBody>
      </p:sp>
      <p:sp>
        <p:nvSpPr>
          <p:cNvPr id="509" name="Google Shape;509;p25"/>
          <p:cNvSpPr txBox="1">
            <a:spLocks noGrp="1"/>
          </p:cNvSpPr>
          <p:nvPr>
            <p:ph type="title" idx="2"/>
          </p:nvPr>
        </p:nvSpPr>
        <p:spPr>
          <a:xfrm>
            <a:off x="5684546" y="2078547"/>
            <a:ext cx="5866324" cy="2364573"/>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8000" b="1" dirty="0" err="1">
                <a:latin typeface="Arial Rounded MT Bold" panose="020F0704030504030204" pitchFamily="34" charset="77"/>
              </a:rPr>
              <a:t>Cơ</a:t>
            </a:r>
            <a:r>
              <a:rPr lang="en-US" sz="8000" b="1" dirty="0">
                <a:latin typeface="Arial Rounded MT Bold" panose="020F0704030504030204" pitchFamily="34" charset="77"/>
              </a:rPr>
              <a:t> </a:t>
            </a:r>
            <a:r>
              <a:rPr lang="en-US" sz="8000" b="1" dirty="0" err="1">
                <a:latin typeface="Arial Rounded MT Bold" panose="020F0704030504030204" pitchFamily="34" charset="77"/>
              </a:rPr>
              <a:t>Sở</a:t>
            </a:r>
            <a:r>
              <a:rPr lang="en-US" sz="8000" b="1" dirty="0">
                <a:latin typeface="Arial Rounded MT Bold" panose="020F0704030504030204" pitchFamily="34" charset="77"/>
              </a:rPr>
              <a:t> </a:t>
            </a:r>
            <a:r>
              <a:rPr lang="en-US" sz="8000" b="1" dirty="0" err="1">
                <a:latin typeface="Arial Rounded MT Bold" panose="020F0704030504030204" pitchFamily="34" charset="77"/>
              </a:rPr>
              <a:t>lý</a:t>
            </a:r>
            <a:r>
              <a:rPr lang="en-US" sz="8000" b="1" dirty="0">
                <a:latin typeface="Arial Rounded MT Bold" panose="020F0704030504030204" pitchFamily="34" charset="77"/>
              </a:rPr>
              <a:t> </a:t>
            </a:r>
            <a:r>
              <a:rPr lang="en-US" sz="8000" b="1" dirty="0" err="1">
                <a:latin typeface="Arial Rounded MT Bold" panose="020F0704030504030204" pitchFamily="34" charset="77"/>
              </a:rPr>
              <a:t>thuyết</a:t>
            </a:r>
            <a:endParaRPr sz="8000" b="1" dirty="0">
              <a:latin typeface="Arial Rounded MT Bold" panose="020F0704030504030204" pitchFamily="34" charset="77"/>
            </a:endParaRPr>
          </a:p>
        </p:txBody>
      </p:sp>
    </p:spTree>
    <p:extLst>
      <p:ext uri="{BB962C8B-B14F-4D97-AF65-F5344CB8AC3E}">
        <p14:creationId xmlns:p14="http://schemas.microsoft.com/office/powerpoint/2010/main" val="3106086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27"/>
          <p:cNvSpPr txBox="1">
            <a:spLocks noGrp="1"/>
          </p:cNvSpPr>
          <p:nvPr>
            <p:ph type="title"/>
          </p:nvPr>
        </p:nvSpPr>
        <p:spPr>
          <a:xfrm>
            <a:off x="1272439" y="901625"/>
            <a:ext cx="9379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Giao </a:t>
            </a:r>
            <a:r>
              <a:rPr lang="en" dirty="0" err="1">
                <a:latin typeface="Times New Roman" panose="02020603050405020304" pitchFamily="18" charset="0"/>
                <a:cs typeface="Times New Roman" panose="02020603050405020304" pitchFamily="18" charset="0"/>
              </a:rPr>
              <a:t>thức</a:t>
            </a:r>
            <a:r>
              <a:rPr lang="en" dirty="0">
                <a:latin typeface="Times New Roman" panose="02020603050405020304" pitchFamily="18" charset="0"/>
                <a:cs typeface="Times New Roman" panose="02020603050405020304" pitchFamily="18" charset="0"/>
              </a:rPr>
              <a:t> HTTP</a:t>
            </a:r>
            <a:endParaRPr dirty="0">
              <a:latin typeface="Times New Roman" panose="02020603050405020304" pitchFamily="18" charset="0"/>
              <a:cs typeface="Times New Roman" panose="02020603050405020304" pitchFamily="18" charset="0"/>
            </a:endParaRPr>
          </a:p>
        </p:txBody>
      </p:sp>
      <p:sp>
        <p:nvSpPr>
          <p:cNvPr id="2" name="Rectangle 2">
            <a:extLst>
              <a:ext uri="{FF2B5EF4-FFF2-40B4-BE49-F238E27FC236}">
                <a16:creationId xmlns:a16="http://schemas.microsoft.com/office/drawing/2014/main" id="{FCFBBE49-3FEA-D946-852D-B2BFADA840ED}"/>
              </a:ext>
            </a:extLst>
          </p:cNvPr>
          <p:cNvSpPr>
            <a:spLocks noChangeArrowheads="1"/>
          </p:cNvSpPr>
          <p:nvPr/>
        </p:nvSpPr>
        <p:spPr bwMode="auto">
          <a:xfrm>
            <a:off x="1272439" y="2057399"/>
            <a:ext cx="1636338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VN"/>
          </a:p>
        </p:txBody>
      </p:sp>
      <p:pic>
        <p:nvPicPr>
          <p:cNvPr id="1025" name="Picture 59">
            <a:extLst>
              <a:ext uri="{FF2B5EF4-FFF2-40B4-BE49-F238E27FC236}">
                <a16:creationId xmlns:a16="http://schemas.microsoft.com/office/drawing/2014/main" id="{6676ED6A-CA35-2F49-BFF6-A5983B8A4F58}"/>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272439" y="2057400"/>
            <a:ext cx="9990938" cy="34137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47911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27"/>
          <p:cNvSpPr txBox="1">
            <a:spLocks noGrp="1"/>
          </p:cNvSpPr>
          <p:nvPr>
            <p:ph type="title"/>
          </p:nvPr>
        </p:nvSpPr>
        <p:spPr>
          <a:xfrm>
            <a:off x="1272439" y="901625"/>
            <a:ext cx="9379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World Wide Web</a:t>
            </a:r>
            <a:endParaRPr dirty="0"/>
          </a:p>
        </p:txBody>
      </p:sp>
      <p:pic>
        <p:nvPicPr>
          <p:cNvPr id="7" name="Hình ảnh 5" descr="Web hoạt động theo định dạng client-server cơ bản của Internet">
            <a:extLst>
              <a:ext uri="{FF2B5EF4-FFF2-40B4-BE49-F238E27FC236}">
                <a16:creationId xmlns:a16="http://schemas.microsoft.com/office/drawing/2014/main" id="{CF3CF78D-0B8E-7F4D-9015-7340CE1083B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03260" y="1836050"/>
            <a:ext cx="8517858" cy="4120325"/>
          </a:xfrm>
          <a:prstGeom prst="rect">
            <a:avLst/>
          </a:prstGeom>
          <a:noFill/>
          <a:ln>
            <a:noFill/>
          </a:ln>
        </p:spPr>
      </p:pic>
    </p:spTree>
    <p:extLst>
      <p:ext uri="{BB962C8B-B14F-4D97-AF65-F5344CB8AC3E}">
        <p14:creationId xmlns:p14="http://schemas.microsoft.com/office/powerpoint/2010/main" val="266739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27"/>
          <p:cNvSpPr txBox="1">
            <a:spLocks noGrp="1"/>
          </p:cNvSpPr>
          <p:nvPr>
            <p:ph type="title"/>
          </p:nvPr>
        </p:nvSpPr>
        <p:spPr>
          <a:xfrm>
            <a:off x="1272439" y="901625"/>
            <a:ext cx="9379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err="1"/>
              <a:t>Mô</a:t>
            </a:r>
            <a:r>
              <a:rPr lang="en" dirty="0"/>
              <a:t> </a:t>
            </a:r>
            <a:r>
              <a:rPr lang="en" dirty="0" err="1"/>
              <a:t>hình</a:t>
            </a:r>
            <a:r>
              <a:rPr lang="en" dirty="0"/>
              <a:t> MVC</a:t>
            </a:r>
            <a:endParaRPr dirty="0"/>
          </a:p>
        </p:txBody>
      </p:sp>
      <p:sp>
        <p:nvSpPr>
          <p:cNvPr id="11" name="TextBox 10">
            <a:extLst>
              <a:ext uri="{FF2B5EF4-FFF2-40B4-BE49-F238E27FC236}">
                <a16:creationId xmlns:a16="http://schemas.microsoft.com/office/drawing/2014/main" id="{63D1D200-227C-154F-95BA-F579332997BE}"/>
              </a:ext>
            </a:extLst>
          </p:cNvPr>
          <p:cNvSpPr txBox="1"/>
          <p:nvPr/>
        </p:nvSpPr>
        <p:spPr>
          <a:xfrm>
            <a:off x="1272439" y="1892394"/>
            <a:ext cx="4242536" cy="397031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US" sz="2100" dirty="0" err="1">
                <a:solidFill>
                  <a:schemeClr val="tx1"/>
                </a:solidFill>
                <a:latin typeface="Times New Roman" panose="02020603050405020304" pitchFamily="18" charset="0"/>
                <a:cs typeface="Times New Roman" panose="02020603050405020304" pitchFamily="18" charset="0"/>
              </a:rPr>
              <a:t>Mẫu</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kiến</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trúc</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tách</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ứng</a:t>
            </a:r>
            <a:r>
              <a:rPr lang="en-US" sz="2100" dirty="0">
                <a:solidFill>
                  <a:schemeClr val="tx1"/>
                </a:solidFill>
                <a:latin typeface="Times New Roman" panose="02020603050405020304" pitchFamily="18" charset="0"/>
                <a:cs typeface="Times New Roman" panose="02020603050405020304" pitchFamily="18" charset="0"/>
              </a:rPr>
              <a:t> dung ra </a:t>
            </a:r>
            <a:r>
              <a:rPr lang="en-US" sz="2100" dirty="0" err="1">
                <a:solidFill>
                  <a:schemeClr val="tx1"/>
                </a:solidFill>
                <a:latin typeface="Times New Roman" panose="02020603050405020304" pitchFamily="18" charset="0"/>
                <a:cs typeface="Times New Roman" panose="02020603050405020304" pitchFamily="18" charset="0"/>
              </a:rPr>
              <a:t>thành</a:t>
            </a:r>
            <a:r>
              <a:rPr lang="en-US" sz="2100" dirty="0">
                <a:solidFill>
                  <a:schemeClr val="tx1"/>
                </a:solidFill>
                <a:latin typeface="Times New Roman" panose="02020603050405020304" pitchFamily="18" charset="0"/>
                <a:cs typeface="Times New Roman" panose="02020603050405020304" pitchFamily="18" charset="0"/>
              </a:rPr>
              <a:t> 3 </a:t>
            </a:r>
            <a:r>
              <a:rPr lang="en-US" sz="2100" dirty="0" err="1">
                <a:solidFill>
                  <a:schemeClr val="tx1"/>
                </a:solidFill>
                <a:latin typeface="Times New Roman" panose="02020603050405020304" pitchFamily="18" charset="0"/>
                <a:cs typeface="Times New Roman" panose="02020603050405020304" pitchFamily="18" charset="0"/>
              </a:rPr>
              <a:t>phần</a:t>
            </a:r>
            <a:r>
              <a:rPr lang="en-US" sz="2100" dirty="0">
                <a:solidFill>
                  <a:schemeClr val="tx1"/>
                </a:solidFill>
                <a:latin typeface="Times New Roman" panose="02020603050405020304" pitchFamily="18" charset="0"/>
                <a:cs typeface="Times New Roman" panose="02020603050405020304" pitchFamily="18" charset="0"/>
              </a:rPr>
              <a:t> logic </a:t>
            </a:r>
            <a:r>
              <a:rPr lang="en-US" sz="2100" dirty="0" err="1">
                <a:solidFill>
                  <a:schemeClr val="tx1"/>
                </a:solidFill>
                <a:latin typeface="Times New Roman" panose="02020603050405020304" pitchFamily="18" charset="0"/>
                <a:cs typeface="Times New Roman" panose="02020603050405020304" pitchFamily="18" charset="0"/>
              </a:rPr>
              <a:t>chính</a:t>
            </a:r>
            <a:r>
              <a:rPr lang="en-US" sz="2100" dirty="0">
                <a:solidFill>
                  <a:schemeClr val="tx1"/>
                </a:solidFill>
                <a:latin typeface="Times New Roman" panose="02020603050405020304" pitchFamily="18" charset="0"/>
                <a:cs typeface="Times New Roman" panose="02020603050405020304" pitchFamily="18" charset="0"/>
              </a:rPr>
              <a:t>: Model, View </a:t>
            </a:r>
            <a:r>
              <a:rPr lang="en-US" sz="2100" dirty="0" err="1">
                <a:solidFill>
                  <a:schemeClr val="tx1"/>
                </a:solidFill>
                <a:latin typeface="Times New Roman" panose="02020603050405020304" pitchFamily="18" charset="0"/>
                <a:cs typeface="Times New Roman" panose="02020603050405020304" pitchFamily="18" charset="0"/>
              </a:rPr>
              <a:t>và</a:t>
            </a:r>
            <a:r>
              <a:rPr lang="en-US" sz="2100" dirty="0">
                <a:solidFill>
                  <a:schemeClr val="tx1"/>
                </a:solidFill>
                <a:latin typeface="Times New Roman" panose="02020603050405020304" pitchFamily="18" charset="0"/>
                <a:cs typeface="Times New Roman" panose="02020603050405020304" pitchFamily="18" charset="0"/>
              </a:rPr>
              <a:t> Controller.</a:t>
            </a:r>
          </a:p>
          <a:p>
            <a:pPr marL="285750" indent="-285750">
              <a:buFont typeface="Arial" panose="020B0604020202020204" pitchFamily="34" charset="0"/>
              <a:buChar char="•"/>
            </a:pPr>
            <a:r>
              <a:rPr lang="en-US" sz="2100" dirty="0">
                <a:solidFill>
                  <a:schemeClr val="tx1"/>
                </a:solidFill>
                <a:latin typeface="Times New Roman" panose="02020603050405020304" pitchFamily="18" charset="0"/>
                <a:cs typeface="Times New Roman" panose="02020603050405020304" pitchFamily="18" charset="0"/>
              </a:rPr>
              <a:t>Model : bao </a:t>
            </a:r>
            <a:r>
              <a:rPr lang="en-US" sz="2100" dirty="0" err="1">
                <a:solidFill>
                  <a:schemeClr val="tx1"/>
                </a:solidFill>
                <a:latin typeface="Times New Roman" panose="02020603050405020304" pitchFamily="18" charset="0"/>
                <a:cs typeface="Times New Roman" panose="02020603050405020304" pitchFamily="18" charset="0"/>
              </a:rPr>
              <a:t>gồm</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tất</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cả</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dữ</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liệu</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và</a:t>
            </a:r>
            <a:r>
              <a:rPr lang="en-US" sz="2100" dirty="0">
                <a:solidFill>
                  <a:schemeClr val="tx1"/>
                </a:solidFill>
                <a:latin typeface="Times New Roman" panose="02020603050405020304" pitchFamily="18" charset="0"/>
                <a:cs typeface="Times New Roman" panose="02020603050405020304" pitchFamily="18" charset="0"/>
              </a:rPr>
              <a:t> logic </a:t>
            </a:r>
            <a:r>
              <a:rPr lang="en-US" sz="2100" dirty="0" err="1">
                <a:solidFill>
                  <a:schemeClr val="tx1"/>
                </a:solidFill>
                <a:latin typeface="Times New Roman" panose="02020603050405020304" pitchFamily="18" charset="0"/>
                <a:cs typeface="Times New Roman" panose="02020603050405020304" pitchFamily="18" charset="0"/>
              </a:rPr>
              <a:t>liên</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quan</a:t>
            </a:r>
            <a:r>
              <a:rPr lang="en-US" sz="2100" dirty="0">
                <a:solidFill>
                  <a:schemeClr val="tx1"/>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2100" dirty="0">
                <a:solidFill>
                  <a:schemeClr val="tx1"/>
                </a:solidFill>
                <a:latin typeface="Times New Roman" panose="02020603050405020304" pitchFamily="18" charset="0"/>
                <a:cs typeface="Times New Roman" panose="02020603050405020304" pitchFamily="18" charset="0"/>
              </a:rPr>
              <a:t>View: </a:t>
            </a:r>
            <a:r>
              <a:rPr lang="en-US" sz="2100" dirty="0" err="1">
                <a:solidFill>
                  <a:schemeClr val="tx1"/>
                </a:solidFill>
                <a:latin typeface="Times New Roman" panose="02020603050405020304" pitchFamily="18" charset="0"/>
                <a:cs typeface="Times New Roman" panose="02020603050405020304" pitchFamily="18" charset="0"/>
              </a:rPr>
              <a:t>Trình</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bày</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dữ</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liệu</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cho</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người</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dùng</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xử</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lý</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tương</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tác</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của</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người</a:t>
            </a:r>
            <a:r>
              <a:rPr lang="en-US" sz="2100" dirty="0">
                <a:solidFill>
                  <a:schemeClr val="tx1"/>
                </a:solidFill>
                <a:latin typeface="Times New Roman" panose="02020603050405020304" pitchFamily="18" charset="0"/>
                <a:cs typeface="Times New Roman" panose="02020603050405020304" pitchFamily="18" charset="0"/>
              </a:rPr>
              <a:t> </a:t>
            </a:r>
            <a:r>
              <a:rPr lang="en-US" sz="2100" dirty="0" err="1">
                <a:solidFill>
                  <a:schemeClr val="tx1"/>
                </a:solidFill>
                <a:latin typeface="Times New Roman" panose="02020603050405020304" pitchFamily="18" charset="0"/>
                <a:cs typeface="Times New Roman" panose="02020603050405020304" pitchFamily="18" charset="0"/>
              </a:rPr>
              <a:t>dùng</a:t>
            </a:r>
            <a:r>
              <a:rPr lang="en-US" sz="2100" dirty="0">
                <a:solidFill>
                  <a:schemeClr val="tx1"/>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2100" dirty="0">
                <a:solidFill>
                  <a:schemeClr val="tx1"/>
                </a:solidFill>
                <a:latin typeface="Times New Roman" panose="02020603050405020304" pitchFamily="18" charset="0"/>
                <a:cs typeface="Times New Roman" panose="02020603050405020304" pitchFamily="18" charset="0"/>
              </a:rPr>
              <a:t>Controller</a:t>
            </a:r>
            <a:r>
              <a:rPr lang="en-VN" sz="2100" dirty="0">
                <a:solidFill>
                  <a:schemeClr val="tx1"/>
                </a:solidFill>
                <a:latin typeface="Times New Roman" panose="02020603050405020304" pitchFamily="18" charset="0"/>
                <a:cs typeface="Times New Roman" panose="02020603050405020304" pitchFamily="18" charset="0"/>
              </a:rPr>
              <a:t>: là phần quan trọng nhất trong mô hình, liên kết view và model</a:t>
            </a:r>
          </a:p>
          <a:p>
            <a:endParaRPr lang="en-US" sz="2100" dirty="0">
              <a:solidFill>
                <a:schemeClr val="tx1"/>
              </a:solidFill>
              <a:latin typeface="Times New Roman" panose="02020603050405020304" pitchFamily="18" charset="0"/>
              <a:cs typeface="Times New Roman" panose="02020603050405020304" pitchFamily="18" charset="0"/>
            </a:endParaRPr>
          </a:p>
        </p:txBody>
      </p:sp>
      <p:pic>
        <p:nvPicPr>
          <p:cNvPr id="6" name="Hình ảnh 2">
            <a:extLst>
              <a:ext uri="{FF2B5EF4-FFF2-40B4-BE49-F238E27FC236}">
                <a16:creationId xmlns:a16="http://schemas.microsoft.com/office/drawing/2014/main" id="{37561DD3-D5EA-354B-852E-2604DCE1620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56402" y="1665125"/>
            <a:ext cx="5580380" cy="4063981"/>
          </a:xfrm>
          <a:prstGeom prst="rect">
            <a:avLst/>
          </a:prstGeom>
          <a:noFill/>
          <a:ln>
            <a:noFill/>
          </a:ln>
        </p:spPr>
      </p:pic>
    </p:spTree>
    <p:extLst>
      <p:ext uri="{BB962C8B-B14F-4D97-AF65-F5344CB8AC3E}">
        <p14:creationId xmlns:p14="http://schemas.microsoft.com/office/powerpoint/2010/main" val="1019847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5"/>
          <p:cNvSpPr txBox="1">
            <a:spLocks noGrp="1"/>
          </p:cNvSpPr>
          <p:nvPr>
            <p:ph type="title"/>
          </p:nvPr>
        </p:nvSpPr>
        <p:spPr>
          <a:xfrm>
            <a:off x="2139200" y="1050575"/>
            <a:ext cx="8455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err="1"/>
              <a:t>Thành</a:t>
            </a:r>
            <a:r>
              <a:rPr lang="en" dirty="0"/>
              <a:t> </a:t>
            </a:r>
            <a:r>
              <a:rPr lang="en" dirty="0" err="1"/>
              <a:t>viên</a:t>
            </a:r>
            <a:r>
              <a:rPr lang="en" dirty="0"/>
              <a:t> </a:t>
            </a:r>
            <a:r>
              <a:rPr lang="en" dirty="0" err="1"/>
              <a:t>trong</a:t>
            </a:r>
            <a:r>
              <a:rPr lang="en" dirty="0"/>
              <a:t> </a:t>
            </a:r>
            <a:r>
              <a:rPr lang="en" dirty="0" err="1"/>
              <a:t>nhóm</a:t>
            </a:r>
            <a:endParaRPr dirty="0"/>
          </a:p>
        </p:txBody>
      </p:sp>
      <p:sp>
        <p:nvSpPr>
          <p:cNvPr id="601" name="Google Shape;601;p35"/>
          <p:cNvSpPr txBox="1">
            <a:spLocks noGrp="1"/>
          </p:cNvSpPr>
          <p:nvPr>
            <p:ph type="subTitle" idx="1"/>
          </p:nvPr>
        </p:nvSpPr>
        <p:spPr>
          <a:xfrm>
            <a:off x="5288384" y="3370173"/>
            <a:ext cx="4812600" cy="536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000" dirty="0" err="1"/>
              <a:t>Hồ</a:t>
            </a:r>
            <a:r>
              <a:rPr lang="en" sz="2000" dirty="0"/>
              <a:t> </a:t>
            </a:r>
            <a:r>
              <a:rPr lang="en" sz="2000" dirty="0" err="1"/>
              <a:t>Hoàng</a:t>
            </a:r>
            <a:r>
              <a:rPr lang="en" sz="2000" dirty="0"/>
              <a:t> </a:t>
            </a:r>
            <a:r>
              <a:rPr lang="en" sz="2000" dirty="0" err="1"/>
              <a:t>Thiện</a:t>
            </a:r>
            <a:endParaRPr sz="2000" dirty="0"/>
          </a:p>
        </p:txBody>
      </p:sp>
      <p:sp>
        <p:nvSpPr>
          <p:cNvPr id="602" name="Google Shape;602;p35"/>
          <p:cNvSpPr txBox="1">
            <a:spLocks noGrp="1"/>
          </p:cNvSpPr>
          <p:nvPr>
            <p:ph type="subTitle" idx="2"/>
          </p:nvPr>
        </p:nvSpPr>
        <p:spPr>
          <a:xfrm>
            <a:off x="5288384" y="1858485"/>
            <a:ext cx="4812600" cy="536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sz="2000" dirty="0" err="1"/>
              <a:t>Đinh</a:t>
            </a:r>
            <a:r>
              <a:rPr lang="en-US" sz="2000" dirty="0"/>
              <a:t> Gia </a:t>
            </a:r>
            <a:r>
              <a:rPr lang="en-US" sz="2000" dirty="0" err="1"/>
              <a:t>Bảo</a:t>
            </a:r>
            <a:endParaRPr sz="2000" dirty="0"/>
          </a:p>
        </p:txBody>
      </p:sp>
      <p:sp>
        <p:nvSpPr>
          <p:cNvPr id="604" name="Google Shape;604;p35"/>
          <p:cNvSpPr txBox="1">
            <a:spLocks noGrp="1"/>
          </p:cNvSpPr>
          <p:nvPr>
            <p:ph type="body" idx="4"/>
          </p:nvPr>
        </p:nvSpPr>
        <p:spPr>
          <a:xfrm>
            <a:off x="5288384" y="3821198"/>
            <a:ext cx="4812600" cy="740333"/>
          </a:xfrm>
          <a:prstGeom prst="rect">
            <a:avLst/>
          </a:prstGeom>
        </p:spPr>
        <p:txBody>
          <a:bodyPr spcFirstLastPara="1" wrap="square" lIns="121900" tIns="121900" rIns="121900" bIns="121900" anchor="t" anchorCtr="0">
            <a:noAutofit/>
          </a:bodyPr>
          <a:lstStyle/>
          <a:p>
            <a:pPr marL="0" lvl="0" indent="0" algn="l" rtl="0">
              <a:lnSpc>
                <a:spcPct val="100000"/>
              </a:lnSpc>
              <a:spcBef>
                <a:spcPts val="0"/>
              </a:spcBef>
              <a:spcAft>
                <a:spcPts val="500"/>
              </a:spcAft>
              <a:buNone/>
            </a:pPr>
            <a:r>
              <a:rPr lang="en-US" sz="1600" dirty="0"/>
              <a:t>MSSV:102190290	Nhóm:19N10</a:t>
            </a:r>
          </a:p>
          <a:p>
            <a:pPr marL="0" lvl="0" indent="0" algn="l" rtl="0">
              <a:lnSpc>
                <a:spcPct val="100000"/>
              </a:lnSpc>
              <a:spcBef>
                <a:spcPts val="0"/>
              </a:spcBef>
              <a:spcAft>
                <a:spcPts val="500"/>
              </a:spcAft>
              <a:buNone/>
            </a:pPr>
            <a:r>
              <a:rPr lang="en-US" sz="1600" dirty="0" err="1"/>
              <a:t>LớpSH</a:t>
            </a:r>
            <a:r>
              <a:rPr lang="en-US" sz="1600" dirty="0"/>
              <a:t>: 19TCLC_DT6</a:t>
            </a:r>
          </a:p>
          <a:p>
            <a:pPr marL="0" lvl="0" indent="0" algn="l" rtl="0">
              <a:lnSpc>
                <a:spcPct val="100000"/>
              </a:lnSpc>
              <a:spcBef>
                <a:spcPts val="0"/>
              </a:spcBef>
              <a:spcAft>
                <a:spcPts val="500"/>
              </a:spcAft>
              <a:buNone/>
            </a:pPr>
            <a:endParaRPr lang="en-US" sz="1600" dirty="0"/>
          </a:p>
          <a:p>
            <a:pPr marL="0" lvl="0" indent="0" algn="l" rtl="0">
              <a:spcBef>
                <a:spcPts val="0"/>
              </a:spcBef>
              <a:spcAft>
                <a:spcPts val="2100"/>
              </a:spcAft>
              <a:buNone/>
            </a:pPr>
            <a:endParaRPr lang="en-US" sz="1600" dirty="0"/>
          </a:p>
        </p:txBody>
      </p:sp>
      <p:sp>
        <p:nvSpPr>
          <p:cNvPr id="605" name="Google Shape;605;p35"/>
          <p:cNvSpPr txBox="1">
            <a:spLocks noGrp="1"/>
          </p:cNvSpPr>
          <p:nvPr>
            <p:ph type="body" idx="5"/>
          </p:nvPr>
        </p:nvSpPr>
        <p:spPr>
          <a:xfrm>
            <a:off x="5288384" y="2269081"/>
            <a:ext cx="4812600" cy="816600"/>
          </a:xfrm>
          <a:prstGeom prst="rect">
            <a:avLst/>
          </a:prstGeom>
        </p:spPr>
        <p:txBody>
          <a:bodyPr spcFirstLastPara="1" wrap="square" lIns="121900" tIns="121900" rIns="121900" bIns="121900" anchor="t" anchorCtr="0">
            <a:noAutofit/>
          </a:bodyPr>
          <a:lstStyle/>
          <a:p>
            <a:pPr marL="0" lvl="0" indent="0">
              <a:lnSpc>
                <a:spcPct val="100000"/>
              </a:lnSpc>
              <a:spcAft>
                <a:spcPts val="500"/>
              </a:spcAft>
              <a:buNone/>
            </a:pPr>
            <a:r>
              <a:rPr lang="en-US" sz="1600" dirty="0"/>
              <a:t>MSSV:102190252	Nhóm:19N10</a:t>
            </a:r>
          </a:p>
          <a:p>
            <a:pPr marL="0" lvl="0" indent="0">
              <a:lnSpc>
                <a:spcPct val="100000"/>
              </a:lnSpc>
              <a:spcAft>
                <a:spcPts val="500"/>
              </a:spcAft>
              <a:buNone/>
            </a:pPr>
            <a:r>
              <a:rPr lang="en-US" sz="1600" dirty="0" err="1"/>
              <a:t>LớpSH</a:t>
            </a:r>
            <a:r>
              <a:rPr lang="en-US" sz="1600" dirty="0"/>
              <a:t>: 19TCLC_DT6</a:t>
            </a:r>
          </a:p>
        </p:txBody>
      </p:sp>
      <p:sp>
        <p:nvSpPr>
          <p:cNvPr id="607" name="Google Shape;607;p35"/>
          <p:cNvSpPr/>
          <p:nvPr/>
        </p:nvSpPr>
        <p:spPr>
          <a:xfrm>
            <a:off x="3656757" y="3468349"/>
            <a:ext cx="1176000" cy="1176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35"/>
          <p:cNvSpPr/>
          <p:nvPr/>
        </p:nvSpPr>
        <p:spPr>
          <a:xfrm>
            <a:off x="3656757" y="1978927"/>
            <a:ext cx="1176000" cy="1176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AD8BDC33-9FBF-FE41-9383-A8FAC4D46794}"/>
              </a:ext>
            </a:extLst>
          </p:cNvPr>
          <p:cNvPicPr>
            <a:picLocks noChangeAspect="1"/>
          </p:cNvPicPr>
          <p:nvPr/>
        </p:nvPicPr>
        <p:blipFill>
          <a:blip r:embed="rId3"/>
          <a:stretch>
            <a:fillRect/>
          </a:stretch>
        </p:blipFill>
        <p:spPr>
          <a:xfrm>
            <a:off x="3726584" y="3536298"/>
            <a:ext cx="1036346" cy="1040101"/>
          </a:xfrm>
          <a:prstGeom prst="rect">
            <a:avLst/>
          </a:prstGeom>
        </p:spPr>
      </p:pic>
      <p:pic>
        <p:nvPicPr>
          <p:cNvPr id="7" name="Picture 6">
            <a:extLst>
              <a:ext uri="{FF2B5EF4-FFF2-40B4-BE49-F238E27FC236}">
                <a16:creationId xmlns:a16="http://schemas.microsoft.com/office/drawing/2014/main" id="{32E3258D-DE6B-454C-AE9F-CD1A915877C8}"/>
              </a:ext>
            </a:extLst>
          </p:cNvPr>
          <p:cNvPicPr>
            <a:picLocks noChangeAspect="1"/>
          </p:cNvPicPr>
          <p:nvPr/>
        </p:nvPicPr>
        <p:blipFill>
          <a:blip r:embed="rId4"/>
          <a:stretch>
            <a:fillRect/>
          </a:stretch>
        </p:blipFill>
        <p:spPr>
          <a:xfrm>
            <a:off x="3726584" y="2038643"/>
            <a:ext cx="1036346" cy="1047038"/>
          </a:xfrm>
          <a:prstGeom prst="rect">
            <a:avLst/>
          </a:prstGeom>
        </p:spPr>
      </p:pic>
      <p:sp>
        <p:nvSpPr>
          <p:cNvPr id="11" name="Google Shape;607;p35">
            <a:extLst>
              <a:ext uri="{FF2B5EF4-FFF2-40B4-BE49-F238E27FC236}">
                <a16:creationId xmlns:a16="http://schemas.microsoft.com/office/drawing/2014/main" id="{6FB38BB8-A5A2-4E43-A06F-CBD9B321453F}"/>
              </a:ext>
            </a:extLst>
          </p:cNvPr>
          <p:cNvSpPr/>
          <p:nvPr/>
        </p:nvSpPr>
        <p:spPr>
          <a:xfrm>
            <a:off x="3686420" y="4957771"/>
            <a:ext cx="1176000" cy="1176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12" name="Picture 11">
            <a:extLst>
              <a:ext uri="{FF2B5EF4-FFF2-40B4-BE49-F238E27FC236}">
                <a16:creationId xmlns:a16="http://schemas.microsoft.com/office/drawing/2014/main" id="{DA61182D-B58F-C949-B241-2E529CCC2CCA}"/>
              </a:ext>
            </a:extLst>
          </p:cNvPr>
          <p:cNvPicPr>
            <a:picLocks noChangeAspect="1"/>
          </p:cNvPicPr>
          <p:nvPr/>
        </p:nvPicPr>
        <p:blipFill>
          <a:blip r:embed="rId3"/>
          <a:stretch>
            <a:fillRect/>
          </a:stretch>
        </p:blipFill>
        <p:spPr>
          <a:xfrm>
            <a:off x="3726584" y="5025720"/>
            <a:ext cx="1036346" cy="1040101"/>
          </a:xfrm>
          <a:prstGeom prst="rect">
            <a:avLst/>
          </a:prstGeom>
        </p:spPr>
      </p:pic>
      <p:sp>
        <p:nvSpPr>
          <p:cNvPr id="14" name="Google Shape;601;p35">
            <a:extLst>
              <a:ext uri="{FF2B5EF4-FFF2-40B4-BE49-F238E27FC236}">
                <a16:creationId xmlns:a16="http://schemas.microsoft.com/office/drawing/2014/main" id="{7EDC5879-E344-0C49-A429-4A9C8ABA959C}"/>
              </a:ext>
            </a:extLst>
          </p:cNvPr>
          <p:cNvSpPr txBox="1">
            <a:spLocks/>
          </p:cNvSpPr>
          <p:nvPr/>
        </p:nvSpPr>
        <p:spPr>
          <a:xfrm>
            <a:off x="5288384" y="4757370"/>
            <a:ext cx="4812600" cy="5367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800"/>
              <a:buFont typeface="Arial"/>
              <a:buNone/>
              <a:defRPr sz="1800" b="1"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800"/>
              <a:buFont typeface="Arial"/>
              <a:buNone/>
              <a:defRPr sz="1800" b="1" i="0" u="none" strike="noStrike" cap="none">
                <a:solidFill>
                  <a:schemeClr val="dk2"/>
                </a:solidFill>
                <a:latin typeface="Arial"/>
                <a:ea typeface="Arial"/>
                <a:cs typeface="Arial"/>
                <a:sym typeface="Arial"/>
              </a:defRPr>
            </a:lvl9pPr>
          </a:lstStyle>
          <a:p>
            <a:pPr marL="0" indent="0">
              <a:spcAft>
                <a:spcPts val="2100"/>
              </a:spcAft>
            </a:pPr>
            <a:r>
              <a:rPr lang="en-US" sz="2000" dirty="0" err="1"/>
              <a:t>Nguyễn</a:t>
            </a:r>
            <a:r>
              <a:rPr lang="en-US" sz="2000" dirty="0"/>
              <a:t> </a:t>
            </a:r>
            <a:r>
              <a:rPr lang="en-US" sz="2000" dirty="0" err="1"/>
              <a:t>Văn</a:t>
            </a:r>
            <a:r>
              <a:rPr lang="en-US" sz="2000" dirty="0"/>
              <a:t> </a:t>
            </a:r>
            <a:r>
              <a:rPr lang="en-US" sz="2000" dirty="0" err="1"/>
              <a:t>Huấn</a:t>
            </a:r>
            <a:endParaRPr lang="en-US" sz="2000" dirty="0"/>
          </a:p>
        </p:txBody>
      </p:sp>
      <p:sp>
        <p:nvSpPr>
          <p:cNvPr id="15" name="Google Shape;604;p35">
            <a:extLst>
              <a:ext uri="{FF2B5EF4-FFF2-40B4-BE49-F238E27FC236}">
                <a16:creationId xmlns:a16="http://schemas.microsoft.com/office/drawing/2014/main" id="{084A1F11-0406-3942-BB42-E9A281505A52}"/>
              </a:ext>
            </a:extLst>
          </p:cNvPr>
          <p:cNvSpPr txBox="1">
            <a:spLocks/>
          </p:cNvSpPr>
          <p:nvPr/>
        </p:nvSpPr>
        <p:spPr>
          <a:xfrm>
            <a:off x="5288384" y="5294070"/>
            <a:ext cx="4812600" cy="74033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17500" algn="l" rtl="0">
              <a:lnSpc>
                <a:spcPct val="115000"/>
              </a:lnSpc>
              <a:spcBef>
                <a:spcPts val="21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21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21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21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21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21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21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2100"/>
              </a:spcBef>
              <a:spcAft>
                <a:spcPts val="21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nSpc>
                <a:spcPct val="100000"/>
              </a:lnSpc>
              <a:spcAft>
                <a:spcPts val="500"/>
              </a:spcAft>
              <a:buFont typeface="Arial"/>
              <a:buNone/>
            </a:pPr>
            <a:r>
              <a:rPr lang="en-US" sz="1600" dirty="0"/>
              <a:t>MSSV:102190265	Nhóm:19N10</a:t>
            </a:r>
          </a:p>
          <a:p>
            <a:pPr marL="0" indent="0">
              <a:lnSpc>
                <a:spcPct val="100000"/>
              </a:lnSpc>
              <a:spcAft>
                <a:spcPts val="500"/>
              </a:spcAft>
              <a:buFont typeface="Arial"/>
              <a:buNone/>
            </a:pPr>
            <a:r>
              <a:rPr lang="en-US" sz="1600" dirty="0" err="1"/>
              <a:t>LớpSH</a:t>
            </a:r>
            <a:r>
              <a:rPr lang="en-US" sz="1600" dirty="0"/>
              <a:t>: 19TCLC_DT6</a:t>
            </a:r>
          </a:p>
          <a:p>
            <a:pPr marL="0" indent="0">
              <a:lnSpc>
                <a:spcPct val="100000"/>
              </a:lnSpc>
              <a:spcAft>
                <a:spcPts val="500"/>
              </a:spcAft>
              <a:buFont typeface="Arial"/>
              <a:buNone/>
            </a:pPr>
            <a:endParaRPr lang="en-US" sz="1600" dirty="0"/>
          </a:p>
          <a:p>
            <a:pPr marL="0" indent="0">
              <a:spcAft>
                <a:spcPts val="2100"/>
              </a:spcAft>
              <a:buFont typeface="Arial"/>
              <a:buNone/>
            </a:pPr>
            <a:endParaRPr lang="en-US"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5"/>
          <p:cNvSpPr txBox="1">
            <a:spLocks noGrp="1"/>
          </p:cNvSpPr>
          <p:nvPr>
            <p:ph type="title"/>
          </p:nvPr>
        </p:nvSpPr>
        <p:spPr>
          <a:xfrm>
            <a:off x="1003167" y="1271750"/>
            <a:ext cx="3653700" cy="4678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dirty="0">
                <a:solidFill>
                  <a:schemeClr val="dk1"/>
                </a:solidFill>
              </a:rPr>
              <a:t>03</a:t>
            </a:r>
            <a:endParaRPr dirty="0">
              <a:solidFill>
                <a:schemeClr val="dk1"/>
              </a:solidFill>
            </a:endParaRPr>
          </a:p>
        </p:txBody>
      </p:sp>
      <p:sp>
        <p:nvSpPr>
          <p:cNvPr id="509" name="Google Shape;509;p25"/>
          <p:cNvSpPr txBox="1">
            <a:spLocks noGrp="1"/>
          </p:cNvSpPr>
          <p:nvPr>
            <p:ph type="title" idx="2"/>
          </p:nvPr>
        </p:nvSpPr>
        <p:spPr>
          <a:xfrm>
            <a:off x="5684546" y="2078547"/>
            <a:ext cx="5866324" cy="2364573"/>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8000" b="1" dirty="0" err="1">
                <a:latin typeface="Arial Rounded MT Bold" panose="020F0704030504030204" pitchFamily="34" charset="77"/>
              </a:rPr>
              <a:t>Phân</a:t>
            </a:r>
            <a:r>
              <a:rPr lang="en-US" sz="8000" b="1" dirty="0">
                <a:latin typeface="Arial Rounded MT Bold" panose="020F0704030504030204" pitchFamily="34" charset="77"/>
              </a:rPr>
              <a:t> </a:t>
            </a:r>
            <a:r>
              <a:rPr lang="en-US" sz="8000" b="1" dirty="0" err="1">
                <a:latin typeface="Arial Rounded MT Bold" panose="020F0704030504030204" pitchFamily="34" charset="77"/>
              </a:rPr>
              <a:t>tích</a:t>
            </a:r>
            <a:r>
              <a:rPr lang="en-US" sz="8000" b="1" dirty="0">
                <a:latin typeface="Arial Rounded MT Bold" panose="020F0704030504030204" pitchFamily="34" charset="77"/>
              </a:rPr>
              <a:t> </a:t>
            </a:r>
            <a:r>
              <a:rPr lang="en-US" sz="8000" b="1" dirty="0" err="1">
                <a:latin typeface="Arial Rounded MT Bold" panose="020F0704030504030204" pitchFamily="34" charset="77"/>
              </a:rPr>
              <a:t>và</a:t>
            </a:r>
            <a:r>
              <a:rPr lang="en-US" sz="8000" b="1" dirty="0">
                <a:latin typeface="Arial Rounded MT Bold" panose="020F0704030504030204" pitchFamily="34" charset="77"/>
              </a:rPr>
              <a:t> </a:t>
            </a:r>
            <a:r>
              <a:rPr lang="en-US" sz="8000" b="1" dirty="0" err="1">
                <a:latin typeface="Arial Rounded MT Bold" panose="020F0704030504030204" pitchFamily="34" charset="77"/>
              </a:rPr>
              <a:t>thiết</a:t>
            </a:r>
            <a:r>
              <a:rPr lang="en-US" sz="8000" b="1" dirty="0">
                <a:latin typeface="Arial Rounded MT Bold" panose="020F0704030504030204" pitchFamily="34" charset="77"/>
              </a:rPr>
              <a:t> </a:t>
            </a:r>
            <a:r>
              <a:rPr lang="en-US" sz="8000" b="1" dirty="0" err="1">
                <a:latin typeface="Arial Rounded MT Bold" panose="020F0704030504030204" pitchFamily="34" charset="77"/>
              </a:rPr>
              <a:t>kế</a:t>
            </a:r>
            <a:endParaRPr sz="8000" b="1" dirty="0">
              <a:latin typeface="Arial Rounded MT Bold" panose="020F0704030504030204" pitchFamily="34" charset="77"/>
            </a:endParaRPr>
          </a:p>
        </p:txBody>
      </p:sp>
    </p:spTree>
    <p:extLst>
      <p:ext uri="{BB962C8B-B14F-4D97-AF65-F5344CB8AC3E}">
        <p14:creationId xmlns:p14="http://schemas.microsoft.com/office/powerpoint/2010/main" val="42788433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30"/>
          <p:cNvSpPr txBox="1">
            <a:spLocks noGrp="1"/>
          </p:cNvSpPr>
          <p:nvPr>
            <p:ph type="title"/>
          </p:nvPr>
        </p:nvSpPr>
        <p:spPr>
          <a:xfrm>
            <a:off x="0" y="448013"/>
            <a:ext cx="6946005" cy="810656"/>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sz="4400" b="1" dirty="0" err="1">
                <a:latin typeface="Times New Roman" panose="02020603050405020304" pitchFamily="18" charset="0"/>
                <a:cs typeface="Times New Roman" panose="02020603050405020304" pitchFamily="18" charset="0"/>
              </a:rPr>
              <a:t>Phân</a:t>
            </a:r>
            <a:r>
              <a:rPr lang="en" sz="4400" b="1" dirty="0">
                <a:latin typeface="Times New Roman" panose="02020603050405020304" pitchFamily="18" charset="0"/>
                <a:cs typeface="Times New Roman" panose="02020603050405020304" pitchFamily="18" charset="0"/>
              </a:rPr>
              <a:t> </a:t>
            </a:r>
            <a:r>
              <a:rPr lang="en" sz="4400" b="1" dirty="0" err="1">
                <a:latin typeface="Times New Roman" panose="02020603050405020304" pitchFamily="18" charset="0"/>
                <a:cs typeface="Times New Roman" panose="02020603050405020304" pitchFamily="18" charset="0"/>
              </a:rPr>
              <a:t>tích</a:t>
            </a:r>
            <a:r>
              <a:rPr lang="en" sz="4400" b="1" dirty="0">
                <a:latin typeface="Times New Roman" panose="02020603050405020304" pitchFamily="18" charset="0"/>
                <a:cs typeface="Times New Roman" panose="02020603050405020304" pitchFamily="18" charset="0"/>
              </a:rPr>
              <a:t> </a:t>
            </a:r>
            <a:r>
              <a:rPr lang="en" sz="4400" b="1" dirty="0" err="1">
                <a:latin typeface="Times New Roman" panose="02020603050405020304" pitchFamily="18" charset="0"/>
                <a:cs typeface="Times New Roman" panose="02020603050405020304" pitchFamily="18" charset="0"/>
              </a:rPr>
              <a:t>chức</a:t>
            </a:r>
            <a:r>
              <a:rPr lang="en" sz="4400" b="1" dirty="0">
                <a:latin typeface="Times New Roman" panose="02020603050405020304" pitchFamily="18" charset="0"/>
                <a:cs typeface="Times New Roman" panose="02020603050405020304" pitchFamily="18" charset="0"/>
              </a:rPr>
              <a:t> </a:t>
            </a:r>
            <a:r>
              <a:rPr lang="en" sz="4400" b="1" dirty="0" err="1">
                <a:latin typeface="Times New Roman" panose="02020603050405020304" pitchFamily="18" charset="0"/>
                <a:cs typeface="Times New Roman" panose="02020603050405020304" pitchFamily="18" charset="0"/>
              </a:rPr>
              <a:t>năng</a:t>
            </a:r>
            <a:r>
              <a:rPr lang="en" sz="4400" b="1" dirty="0">
                <a:latin typeface="Times New Roman" panose="02020603050405020304" pitchFamily="18" charset="0"/>
                <a:cs typeface="Times New Roman" panose="02020603050405020304" pitchFamily="18" charset="0"/>
              </a:rPr>
              <a:t>:</a:t>
            </a:r>
            <a:endParaRPr sz="4400" b="1" dirty="0">
              <a:latin typeface="Times New Roman" panose="02020603050405020304" pitchFamily="18" charset="0"/>
              <a:cs typeface="Times New Roman" panose="02020603050405020304" pitchFamily="18" charset="0"/>
            </a:endParaRPr>
          </a:p>
        </p:txBody>
      </p:sp>
      <p:sp>
        <p:nvSpPr>
          <p:cNvPr id="549" name="Google Shape;549;p30"/>
          <p:cNvSpPr/>
          <p:nvPr/>
        </p:nvSpPr>
        <p:spPr>
          <a:xfrm>
            <a:off x="1193477" y="153488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30"/>
          <p:cNvSpPr/>
          <p:nvPr/>
        </p:nvSpPr>
        <p:spPr>
          <a:xfrm>
            <a:off x="3574727" y="4068531"/>
            <a:ext cx="375070" cy="375070"/>
          </a:xfrm>
          <a:custGeom>
            <a:avLst/>
            <a:gdLst/>
            <a:ahLst/>
            <a:cxnLst/>
            <a:rect l="l" t="t" r="r" b="b"/>
            <a:pathLst>
              <a:path w="394811" h="394811" extrusionOk="0">
                <a:moveTo>
                  <a:pt x="394811" y="96583"/>
                </a:moveTo>
                <a:lnTo>
                  <a:pt x="298228" y="0"/>
                </a:lnTo>
                <a:lnTo>
                  <a:pt x="197453" y="100775"/>
                </a:lnTo>
                <a:lnTo>
                  <a:pt x="96679" y="0"/>
                </a:lnTo>
                <a:lnTo>
                  <a:pt x="0" y="96583"/>
                </a:lnTo>
                <a:lnTo>
                  <a:pt x="100870" y="197358"/>
                </a:lnTo>
                <a:lnTo>
                  <a:pt x="0" y="298133"/>
                </a:lnTo>
                <a:lnTo>
                  <a:pt x="96679" y="394811"/>
                </a:lnTo>
                <a:lnTo>
                  <a:pt x="197453" y="293942"/>
                </a:lnTo>
                <a:lnTo>
                  <a:pt x="298228" y="394811"/>
                </a:lnTo>
                <a:lnTo>
                  <a:pt x="394811" y="298133"/>
                </a:lnTo>
                <a:lnTo>
                  <a:pt x="294037" y="197358"/>
                </a:lnTo>
                <a:close/>
              </a:path>
            </a:pathLst>
          </a:custGeom>
          <a:noFill/>
          <a:ln w="3810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D3645BED-9035-E146-88F5-5BAF586222B7}"/>
              </a:ext>
            </a:extLst>
          </p:cNvPr>
          <p:cNvPicPr>
            <a:picLocks noChangeAspect="1"/>
          </p:cNvPicPr>
          <p:nvPr/>
        </p:nvPicPr>
        <p:blipFill>
          <a:blip r:embed="rId3"/>
          <a:stretch>
            <a:fillRect/>
          </a:stretch>
        </p:blipFill>
        <p:spPr>
          <a:xfrm>
            <a:off x="859536" y="1534881"/>
            <a:ext cx="10863072" cy="4353855"/>
          </a:xfrm>
          <a:prstGeom prst="rect">
            <a:avLst/>
          </a:prstGeom>
        </p:spPr>
      </p:pic>
    </p:spTree>
    <p:extLst>
      <p:ext uri="{BB962C8B-B14F-4D97-AF65-F5344CB8AC3E}">
        <p14:creationId xmlns:p14="http://schemas.microsoft.com/office/powerpoint/2010/main" val="15879129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5"/>
          <p:cNvSpPr txBox="1">
            <a:spLocks noGrp="1"/>
          </p:cNvSpPr>
          <p:nvPr>
            <p:ph type="title"/>
          </p:nvPr>
        </p:nvSpPr>
        <p:spPr>
          <a:xfrm>
            <a:off x="1003167" y="1271750"/>
            <a:ext cx="3653700" cy="4678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dirty="0">
                <a:solidFill>
                  <a:schemeClr val="dk1"/>
                </a:solidFill>
              </a:rPr>
              <a:t>04</a:t>
            </a:r>
            <a:endParaRPr dirty="0">
              <a:solidFill>
                <a:schemeClr val="dk1"/>
              </a:solidFill>
            </a:endParaRPr>
          </a:p>
        </p:txBody>
      </p:sp>
      <p:sp>
        <p:nvSpPr>
          <p:cNvPr id="509" name="Google Shape;509;p25"/>
          <p:cNvSpPr txBox="1">
            <a:spLocks noGrp="1"/>
          </p:cNvSpPr>
          <p:nvPr>
            <p:ph type="title" idx="2"/>
          </p:nvPr>
        </p:nvSpPr>
        <p:spPr>
          <a:xfrm>
            <a:off x="5322508" y="1246577"/>
            <a:ext cx="6473251" cy="2959663"/>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8000" b="1" dirty="0" err="1">
                <a:latin typeface="Arial Rounded MT Bold" panose="020F0704030504030204" pitchFamily="34" charset="77"/>
              </a:rPr>
              <a:t>Kết</a:t>
            </a:r>
            <a:r>
              <a:rPr lang="en-US" sz="8000" b="1" dirty="0">
                <a:latin typeface="Arial Rounded MT Bold" panose="020F0704030504030204" pitchFamily="34" charset="77"/>
              </a:rPr>
              <a:t> </a:t>
            </a:r>
            <a:r>
              <a:rPr lang="en-US" sz="8000" b="1" dirty="0" err="1">
                <a:latin typeface="Arial Rounded MT Bold" panose="020F0704030504030204" pitchFamily="34" charset="77"/>
              </a:rPr>
              <a:t>luận</a:t>
            </a:r>
            <a:r>
              <a:rPr lang="en-US" sz="8000" b="1" dirty="0">
                <a:latin typeface="Arial Rounded MT Bold" panose="020F0704030504030204" pitchFamily="34" charset="77"/>
              </a:rPr>
              <a:t> </a:t>
            </a:r>
            <a:r>
              <a:rPr lang="en-US" sz="8000" b="1" dirty="0" err="1">
                <a:latin typeface="Arial Rounded MT Bold" panose="020F0704030504030204" pitchFamily="34" charset="77"/>
              </a:rPr>
              <a:t>và</a:t>
            </a:r>
            <a:r>
              <a:rPr lang="en-US" sz="8000" b="1" dirty="0">
                <a:latin typeface="Arial Rounded MT Bold" panose="020F0704030504030204" pitchFamily="34" charset="77"/>
              </a:rPr>
              <a:t> </a:t>
            </a:r>
            <a:r>
              <a:rPr lang="en-US" sz="8000" b="1" dirty="0" err="1">
                <a:latin typeface="Arial Rounded MT Bold" panose="020F0704030504030204" pitchFamily="34" charset="77"/>
              </a:rPr>
              <a:t>hướng</a:t>
            </a:r>
            <a:r>
              <a:rPr lang="en-US" sz="8000" b="1" dirty="0">
                <a:latin typeface="Arial Rounded MT Bold" panose="020F0704030504030204" pitchFamily="34" charset="77"/>
              </a:rPr>
              <a:t> </a:t>
            </a:r>
            <a:r>
              <a:rPr lang="en-US" sz="8000" b="1" dirty="0" err="1">
                <a:latin typeface="Arial Rounded MT Bold" panose="020F0704030504030204" pitchFamily="34" charset="77"/>
              </a:rPr>
              <a:t>phát</a:t>
            </a:r>
            <a:r>
              <a:rPr lang="en-US" sz="8000" b="1" dirty="0">
                <a:latin typeface="Arial Rounded MT Bold" panose="020F0704030504030204" pitchFamily="34" charset="77"/>
              </a:rPr>
              <a:t> </a:t>
            </a:r>
            <a:r>
              <a:rPr lang="en-US" sz="8000" b="1" dirty="0" err="1">
                <a:latin typeface="Arial Rounded MT Bold" panose="020F0704030504030204" pitchFamily="34" charset="77"/>
              </a:rPr>
              <a:t>triển</a:t>
            </a:r>
            <a:endParaRPr sz="8000" b="1" dirty="0">
              <a:latin typeface="Arial Rounded MT Bold" panose="020F0704030504030204" pitchFamily="34" charset="77"/>
            </a:endParaRPr>
          </a:p>
        </p:txBody>
      </p:sp>
    </p:spTree>
    <p:extLst>
      <p:ext uri="{BB962C8B-B14F-4D97-AF65-F5344CB8AC3E}">
        <p14:creationId xmlns:p14="http://schemas.microsoft.com/office/powerpoint/2010/main" val="35908120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27"/>
          <p:cNvSpPr txBox="1">
            <a:spLocks noGrp="1"/>
          </p:cNvSpPr>
          <p:nvPr>
            <p:ph type="title"/>
          </p:nvPr>
        </p:nvSpPr>
        <p:spPr>
          <a:xfrm>
            <a:off x="1227531" y="715032"/>
            <a:ext cx="9379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err="1">
                <a:latin typeface="Times New Roman" panose="02020603050405020304" pitchFamily="18" charset="0"/>
                <a:cs typeface="Times New Roman" panose="02020603050405020304" pitchFamily="18" charset="0"/>
              </a:rPr>
              <a:t>Kết</a:t>
            </a:r>
            <a:r>
              <a:rPr lang="en" dirty="0">
                <a:latin typeface="Times New Roman" panose="02020603050405020304" pitchFamily="18" charset="0"/>
                <a:cs typeface="Times New Roman" panose="02020603050405020304" pitchFamily="18" charset="0"/>
              </a:rPr>
              <a:t> </a:t>
            </a:r>
            <a:r>
              <a:rPr lang="en" dirty="0" err="1">
                <a:latin typeface="Times New Roman" panose="02020603050405020304" pitchFamily="18" charset="0"/>
                <a:cs typeface="Times New Roman" panose="02020603050405020304" pitchFamily="18" charset="0"/>
              </a:rPr>
              <a:t>luận</a:t>
            </a:r>
            <a:r>
              <a:rPr lang="en" dirty="0">
                <a:latin typeface="Times New Roman" panose="02020603050405020304" pitchFamily="18" charset="0"/>
                <a:cs typeface="Times New Roman" panose="02020603050405020304" pitchFamily="18" charset="0"/>
              </a:rPr>
              <a:t> – </a:t>
            </a:r>
            <a:r>
              <a:rPr lang="en" dirty="0" err="1">
                <a:latin typeface="Times New Roman" panose="02020603050405020304" pitchFamily="18" charset="0"/>
                <a:cs typeface="Times New Roman" panose="02020603050405020304" pitchFamily="18" charset="0"/>
              </a:rPr>
              <a:t>Hướng</a:t>
            </a:r>
            <a:r>
              <a:rPr lang="en" dirty="0">
                <a:latin typeface="Times New Roman" panose="02020603050405020304" pitchFamily="18" charset="0"/>
                <a:cs typeface="Times New Roman" panose="02020603050405020304" pitchFamily="18" charset="0"/>
              </a:rPr>
              <a:t> </a:t>
            </a:r>
            <a:r>
              <a:rPr lang="en" dirty="0" err="1">
                <a:latin typeface="Times New Roman" panose="02020603050405020304" pitchFamily="18" charset="0"/>
                <a:cs typeface="Times New Roman" panose="02020603050405020304" pitchFamily="18" charset="0"/>
              </a:rPr>
              <a:t>phát</a:t>
            </a:r>
            <a:r>
              <a:rPr lang="en" dirty="0">
                <a:latin typeface="Times New Roman" panose="02020603050405020304" pitchFamily="18" charset="0"/>
                <a:cs typeface="Times New Roman" panose="02020603050405020304" pitchFamily="18" charset="0"/>
              </a:rPr>
              <a:t> </a:t>
            </a:r>
            <a:r>
              <a:rPr lang="en" dirty="0" err="1">
                <a:latin typeface="Times New Roman" panose="02020603050405020304" pitchFamily="18" charset="0"/>
                <a:cs typeface="Times New Roman" panose="02020603050405020304" pitchFamily="18" charset="0"/>
              </a:rPr>
              <a:t>triển</a:t>
            </a:r>
            <a:endParaRPr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63D1D200-227C-154F-95BA-F579332997BE}"/>
              </a:ext>
            </a:extLst>
          </p:cNvPr>
          <p:cNvSpPr txBox="1"/>
          <p:nvPr/>
        </p:nvSpPr>
        <p:spPr>
          <a:xfrm>
            <a:off x="1227531" y="1628130"/>
            <a:ext cx="9736937" cy="2354491"/>
          </a:xfrm>
          <a:prstGeom prst="rect">
            <a:avLst/>
          </a:prstGeom>
          <a:solidFill>
            <a:schemeClr val="tx2">
              <a:lumMod val="60000"/>
              <a:lumOff val="40000"/>
            </a:schemeClr>
          </a:solidFill>
          <a:ln>
            <a:solidFill>
              <a:schemeClr val="tx2">
                <a:lumMod val="75000"/>
              </a:schemeClr>
            </a:solidFill>
          </a:ln>
        </p:spPr>
        <p:style>
          <a:lnRef idx="3">
            <a:schemeClr val="lt1"/>
          </a:lnRef>
          <a:fillRef idx="1">
            <a:schemeClr val="accent2"/>
          </a:fillRef>
          <a:effectRef idx="1">
            <a:schemeClr val="accent2"/>
          </a:effectRef>
          <a:fontRef idx="minor">
            <a:schemeClr val="lt1"/>
          </a:fontRef>
        </p:style>
        <p:txBody>
          <a:bodyPr wrap="square" rtlCol="0">
            <a:spAutoFit/>
          </a:bodyPr>
          <a:lstStyle/>
          <a:p>
            <a:pPr marL="342900" indent="-342900">
              <a:buFont typeface="Wingdings" pitchFamily="2" charset="2"/>
              <a:buChar char="v"/>
            </a:pPr>
            <a:r>
              <a:rPr lang="en-VN" sz="2100" dirty="0">
                <a:solidFill>
                  <a:schemeClr val="tx1"/>
                </a:solidFill>
                <a:latin typeface="Times New Roman" panose="02020603050405020304" pitchFamily="18" charset="0"/>
                <a:cs typeface="Times New Roman" panose="02020603050405020304" pitchFamily="18" charset="0"/>
              </a:rPr>
              <a:t>Kết luận: </a:t>
            </a:r>
          </a:p>
          <a:p>
            <a:pPr marL="342900" indent="-342900">
              <a:buFont typeface="Arial" panose="020B0604020202020204" pitchFamily="34" charset="0"/>
              <a:buChar char="•"/>
            </a:pPr>
            <a:r>
              <a:rPr lang="en-VN" sz="2100" dirty="0">
                <a:solidFill>
                  <a:schemeClr val="tx1"/>
                </a:solidFill>
                <a:latin typeface="Times New Roman" panose="02020603050405020304" pitchFamily="18" charset="0"/>
                <a:cs typeface="Times New Roman" panose="02020603050405020304" pitchFamily="18" charset="0"/>
              </a:rPr>
              <a:t>Hoàn thành được yêu cầu bài toán, giải quyết vấn đề truyền và nhận file giữa 2 thiết bị, xây dựng được trang web theo chuẩn mô hình MVC, đều là những ứng dụng phổ biến hiện nay.</a:t>
            </a:r>
          </a:p>
          <a:p>
            <a:pPr marL="285750" indent="-285750">
              <a:buFont typeface="Arial" panose="020B0604020202020204" pitchFamily="34" charset="0"/>
              <a:buChar char="•"/>
            </a:pPr>
            <a:r>
              <a:rPr lang="en-VN" sz="2100" dirty="0">
                <a:solidFill>
                  <a:schemeClr val="tx1"/>
                </a:solidFill>
                <a:latin typeface="Times New Roman" panose="02020603050405020304" pitchFamily="18" charset="0"/>
                <a:cs typeface="Times New Roman" panose="02020603050405020304" pitchFamily="18" charset="0"/>
              </a:rPr>
              <a:t>Xây dựng giao diện bắt mắt, dễ sử dụng.</a:t>
            </a:r>
          </a:p>
          <a:p>
            <a:pPr marL="285750" indent="-285750">
              <a:buFont typeface="Arial" panose="020B0604020202020204" pitchFamily="34" charset="0"/>
              <a:buChar char="•"/>
            </a:pPr>
            <a:r>
              <a:rPr lang="en-VN" sz="2100" dirty="0">
                <a:solidFill>
                  <a:schemeClr val="tx1"/>
                </a:solidFill>
                <a:latin typeface="Times New Roman" panose="02020603050405020304" pitchFamily="18" charset="0"/>
                <a:cs typeface="Times New Roman" panose="02020603050405020304" pitchFamily="18" charset="0"/>
              </a:rPr>
              <a:t>Tuy nhiên, do mô hình đề tài nên thuật toán còn khá đơn giản, chưa đủ độ phức tạp nếu xử lý file quá nặng, các chức năng của trang web còn đơn giản</a:t>
            </a:r>
          </a:p>
        </p:txBody>
      </p:sp>
      <p:sp>
        <p:nvSpPr>
          <p:cNvPr id="6" name="TextBox 5">
            <a:extLst>
              <a:ext uri="{FF2B5EF4-FFF2-40B4-BE49-F238E27FC236}">
                <a16:creationId xmlns:a16="http://schemas.microsoft.com/office/drawing/2014/main" id="{CD65BBD2-41A9-E54F-A1F1-1881958BE08D}"/>
              </a:ext>
            </a:extLst>
          </p:cNvPr>
          <p:cNvSpPr txBox="1"/>
          <p:nvPr/>
        </p:nvSpPr>
        <p:spPr>
          <a:xfrm>
            <a:off x="1227531" y="4132219"/>
            <a:ext cx="9736937" cy="1708160"/>
          </a:xfrm>
          <a:prstGeom prst="rect">
            <a:avLst/>
          </a:prstGeom>
          <a:solidFill>
            <a:schemeClr val="bg1">
              <a:lumMod val="85000"/>
            </a:schemeClr>
          </a:solidFill>
          <a:ln>
            <a:solidFill>
              <a:schemeClr val="bg2">
                <a:lumMod val="60000"/>
                <a:lumOff val="40000"/>
              </a:schemeClr>
            </a:solidFill>
          </a:ln>
        </p:spPr>
        <p:style>
          <a:lnRef idx="3">
            <a:schemeClr val="lt1"/>
          </a:lnRef>
          <a:fillRef idx="1">
            <a:schemeClr val="accent2"/>
          </a:fillRef>
          <a:effectRef idx="1">
            <a:schemeClr val="accent2"/>
          </a:effectRef>
          <a:fontRef idx="minor">
            <a:schemeClr val="lt1"/>
          </a:fontRef>
        </p:style>
        <p:txBody>
          <a:bodyPr wrap="square" rtlCol="0">
            <a:spAutoFit/>
          </a:bodyPr>
          <a:lstStyle/>
          <a:p>
            <a:pPr marL="342900" indent="-342900">
              <a:buFont typeface="Wingdings" pitchFamily="2" charset="2"/>
              <a:buChar char="v"/>
            </a:pPr>
            <a:r>
              <a:rPr lang="en-VN" sz="2100" dirty="0">
                <a:solidFill>
                  <a:schemeClr val="bg2">
                    <a:lumMod val="50000"/>
                  </a:schemeClr>
                </a:solidFill>
                <a:latin typeface="Times New Roman" panose="02020603050405020304" pitchFamily="18" charset="0"/>
                <a:cs typeface="Times New Roman" panose="02020603050405020304" pitchFamily="18" charset="0"/>
              </a:rPr>
              <a:t>Hướng phát triển</a:t>
            </a:r>
          </a:p>
          <a:p>
            <a:pPr marL="342900" indent="-342900">
              <a:buFont typeface="Arial" panose="020B0604020202020204" pitchFamily="34" charset="0"/>
              <a:buChar char="•"/>
            </a:pPr>
            <a:r>
              <a:rPr lang="en-VN" sz="2100" dirty="0">
                <a:solidFill>
                  <a:schemeClr val="bg2">
                    <a:lumMod val="50000"/>
                  </a:schemeClr>
                </a:solidFill>
                <a:latin typeface="Times New Roman" panose="02020603050405020304" pitchFamily="18" charset="0"/>
                <a:cs typeface="Times New Roman" panose="02020603050405020304" pitchFamily="18" charset="0"/>
              </a:rPr>
              <a:t>Xây dựng giao diện máy chủ để người dùng dễ theo dõi.</a:t>
            </a:r>
          </a:p>
          <a:p>
            <a:pPr marL="285750" indent="-285750">
              <a:buFont typeface="Arial" panose="020B0604020202020204" pitchFamily="34" charset="0"/>
              <a:buChar char="•"/>
            </a:pPr>
            <a:r>
              <a:rPr lang="en-VN" sz="2100" dirty="0">
                <a:solidFill>
                  <a:schemeClr val="bg2">
                    <a:lumMod val="50000"/>
                  </a:schemeClr>
                </a:solidFill>
                <a:latin typeface="Times New Roman" panose="02020603050405020304" pitchFamily="18" charset="0"/>
                <a:cs typeface="Times New Roman" panose="02020603050405020304" pitchFamily="18" charset="0"/>
              </a:rPr>
              <a:t>Xây dựng chương trình Client sử dụng framework Javascript để triệu gọi API tăng tính linh động.</a:t>
            </a:r>
          </a:p>
          <a:p>
            <a:pPr marL="285750" indent="-285750">
              <a:buFont typeface="Arial" panose="020B0604020202020204" pitchFamily="34" charset="0"/>
              <a:buChar char="•"/>
            </a:pPr>
            <a:r>
              <a:rPr lang="en-VN" sz="2100" dirty="0">
                <a:solidFill>
                  <a:schemeClr val="bg2">
                    <a:lumMod val="50000"/>
                  </a:schemeClr>
                </a:solidFill>
                <a:latin typeface="Times New Roman" panose="02020603050405020304" pitchFamily="18" charset="0"/>
                <a:cs typeface="Times New Roman" panose="02020603050405020304" pitchFamily="18" charset="0"/>
              </a:rPr>
              <a:t>Bổ sung thêm chức năng cho website.</a:t>
            </a:r>
          </a:p>
        </p:txBody>
      </p:sp>
    </p:spTree>
    <p:extLst>
      <p:ext uri="{BB962C8B-B14F-4D97-AF65-F5344CB8AC3E}">
        <p14:creationId xmlns:p14="http://schemas.microsoft.com/office/powerpoint/2010/main" val="9878795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5"/>
          <p:cNvSpPr txBox="1">
            <a:spLocks noGrp="1"/>
          </p:cNvSpPr>
          <p:nvPr>
            <p:ph type="title"/>
          </p:nvPr>
        </p:nvSpPr>
        <p:spPr>
          <a:xfrm>
            <a:off x="1003167" y="1271750"/>
            <a:ext cx="3653700" cy="4678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dirty="0">
                <a:solidFill>
                  <a:schemeClr val="dk1"/>
                </a:solidFill>
              </a:rPr>
              <a:t>05</a:t>
            </a:r>
            <a:endParaRPr dirty="0">
              <a:solidFill>
                <a:schemeClr val="dk1"/>
              </a:solidFill>
            </a:endParaRPr>
          </a:p>
        </p:txBody>
      </p:sp>
      <p:sp>
        <p:nvSpPr>
          <p:cNvPr id="509" name="Google Shape;509;p25"/>
          <p:cNvSpPr txBox="1">
            <a:spLocks noGrp="1"/>
          </p:cNvSpPr>
          <p:nvPr>
            <p:ph type="title" idx="2"/>
          </p:nvPr>
        </p:nvSpPr>
        <p:spPr>
          <a:xfrm>
            <a:off x="5322509" y="2024785"/>
            <a:ext cx="5866324" cy="2364573"/>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8000" b="1" dirty="0">
                <a:latin typeface="Arial Rounded MT Bold" panose="020F0704030504030204" pitchFamily="34" charset="77"/>
              </a:rPr>
              <a:t>Demo </a:t>
            </a:r>
            <a:r>
              <a:rPr lang="en-US" sz="8000" b="1" dirty="0" err="1">
                <a:latin typeface="Arial Rounded MT Bold" panose="020F0704030504030204" pitchFamily="34" charset="77"/>
              </a:rPr>
              <a:t>kết</a:t>
            </a:r>
            <a:r>
              <a:rPr lang="en-US" sz="8000" b="1" dirty="0">
                <a:latin typeface="Arial Rounded MT Bold" panose="020F0704030504030204" pitchFamily="34" charset="77"/>
              </a:rPr>
              <a:t> </a:t>
            </a:r>
            <a:r>
              <a:rPr lang="en-US" sz="8000" b="1" dirty="0" err="1">
                <a:latin typeface="Arial Rounded MT Bold" panose="020F0704030504030204" pitchFamily="34" charset="77"/>
              </a:rPr>
              <a:t>quả</a:t>
            </a:r>
            <a:endParaRPr sz="8000" b="1" dirty="0">
              <a:latin typeface="Arial Rounded MT Bold" panose="020F0704030504030204" pitchFamily="34" charset="77"/>
            </a:endParaRPr>
          </a:p>
        </p:txBody>
      </p:sp>
    </p:spTree>
    <p:extLst>
      <p:ext uri="{BB962C8B-B14F-4D97-AF65-F5344CB8AC3E}">
        <p14:creationId xmlns:p14="http://schemas.microsoft.com/office/powerpoint/2010/main" val="32912095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42"/>
          <p:cNvSpPr txBox="1">
            <a:spLocks noGrp="1"/>
          </p:cNvSpPr>
          <p:nvPr>
            <p:ph type="title"/>
          </p:nvPr>
        </p:nvSpPr>
        <p:spPr>
          <a:xfrm>
            <a:off x="2204058" y="1300256"/>
            <a:ext cx="6706859"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14000" dirty="0"/>
              <a:t>Thank you!</a:t>
            </a:r>
            <a:endParaRPr sz="14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44"/>
          <p:cNvSpPr txBox="1">
            <a:spLocks noGrp="1"/>
          </p:cNvSpPr>
          <p:nvPr>
            <p:ph type="title"/>
          </p:nvPr>
        </p:nvSpPr>
        <p:spPr>
          <a:xfrm>
            <a:off x="415650" y="5735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5000"/>
              <a:t>Editable Icons</a:t>
            </a:r>
            <a:endParaRPr sz="5000"/>
          </a:p>
        </p:txBody>
      </p:sp>
      <p:grpSp>
        <p:nvGrpSpPr>
          <p:cNvPr id="932" name="Google Shape;932;p44"/>
          <p:cNvGrpSpPr/>
          <p:nvPr/>
        </p:nvGrpSpPr>
        <p:grpSpPr>
          <a:xfrm>
            <a:off x="3570764" y="1773752"/>
            <a:ext cx="405160" cy="253589"/>
            <a:chOff x="4797800" y="1994125"/>
            <a:chExt cx="306475" cy="186025"/>
          </a:xfrm>
        </p:grpSpPr>
        <p:sp>
          <p:nvSpPr>
            <p:cNvPr id="933" name="Google Shape;933;p44"/>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4" name="Google Shape;934;p44"/>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5" name="Google Shape;935;p44"/>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6" name="Google Shape;936;p44"/>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7" name="Google Shape;937;p44"/>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8" name="Google Shape;938;p44"/>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9" name="Google Shape;939;p44"/>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0" name="Google Shape;940;p44"/>
          <p:cNvGrpSpPr/>
          <p:nvPr/>
        </p:nvGrpSpPr>
        <p:grpSpPr>
          <a:xfrm>
            <a:off x="6164058" y="1777777"/>
            <a:ext cx="352082" cy="254203"/>
            <a:chOff x="4250025" y="2848800"/>
            <a:chExt cx="266325" cy="186475"/>
          </a:xfrm>
        </p:grpSpPr>
        <p:sp>
          <p:nvSpPr>
            <p:cNvPr id="941" name="Google Shape;941;p44"/>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2" name="Google Shape;942;p44"/>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43" name="Google Shape;943;p44"/>
          <p:cNvGrpSpPr/>
          <p:nvPr/>
        </p:nvGrpSpPr>
        <p:grpSpPr>
          <a:xfrm>
            <a:off x="6761406" y="1741891"/>
            <a:ext cx="343224" cy="326555"/>
            <a:chOff x="4707700" y="2822475"/>
            <a:chExt cx="259625" cy="239550"/>
          </a:xfrm>
        </p:grpSpPr>
        <p:sp>
          <p:nvSpPr>
            <p:cNvPr id="944" name="Google Shape;944;p44"/>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5" name="Google Shape;945;p44"/>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6" name="Google Shape;946;p44"/>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47" name="Google Shape;947;p44"/>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8" name="Google Shape;948;p44"/>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9" name="Google Shape;949;p44"/>
          <p:cNvGrpSpPr/>
          <p:nvPr/>
        </p:nvGrpSpPr>
        <p:grpSpPr>
          <a:xfrm>
            <a:off x="8396572" y="1705391"/>
            <a:ext cx="351487" cy="398940"/>
            <a:chOff x="6425500" y="2795700"/>
            <a:chExt cx="265875" cy="292650"/>
          </a:xfrm>
        </p:grpSpPr>
        <p:sp>
          <p:nvSpPr>
            <p:cNvPr id="950" name="Google Shape;950;p44"/>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1" name="Google Shape;951;p44"/>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2" name="Google Shape;952;p44"/>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53" name="Google Shape;953;p44"/>
          <p:cNvGrpSpPr/>
          <p:nvPr/>
        </p:nvGrpSpPr>
        <p:grpSpPr>
          <a:xfrm>
            <a:off x="9474618" y="1760035"/>
            <a:ext cx="350297" cy="290464"/>
            <a:chOff x="5549875" y="2418425"/>
            <a:chExt cx="264975" cy="213075"/>
          </a:xfrm>
        </p:grpSpPr>
        <p:sp>
          <p:nvSpPr>
            <p:cNvPr id="954" name="Google Shape;954;p44"/>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5" name="Google Shape;955;p44"/>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6" name="Google Shape;956;p44"/>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57" name="Google Shape;957;p44"/>
          <p:cNvGrpSpPr/>
          <p:nvPr/>
        </p:nvGrpSpPr>
        <p:grpSpPr>
          <a:xfrm>
            <a:off x="3570694" y="2404542"/>
            <a:ext cx="299598" cy="308322"/>
            <a:chOff x="3739275" y="2525850"/>
            <a:chExt cx="226625" cy="226175"/>
          </a:xfrm>
        </p:grpSpPr>
        <p:sp>
          <p:nvSpPr>
            <p:cNvPr id="958" name="Google Shape;958;p44"/>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9" name="Google Shape;959;p44"/>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0" name="Google Shape;960;p44"/>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1" name="Google Shape;961;p44"/>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62" name="Google Shape;962;p44"/>
          <p:cNvGrpSpPr/>
          <p:nvPr/>
        </p:nvGrpSpPr>
        <p:grpSpPr>
          <a:xfrm>
            <a:off x="3043876" y="2377772"/>
            <a:ext cx="272464" cy="361861"/>
            <a:chOff x="4518575" y="2506200"/>
            <a:chExt cx="206100" cy="265450"/>
          </a:xfrm>
        </p:grpSpPr>
        <p:sp>
          <p:nvSpPr>
            <p:cNvPr id="963" name="Google Shape;963;p44"/>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4" name="Google Shape;964;p44"/>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5" name="Google Shape;965;p44"/>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6" name="Google Shape;966;p44"/>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7" name="Google Shape;967;p44"/>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8" name="Google Shape;968;p44"/>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9" name="Google Shape;969;p44"/>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0" name="Google Shape;970;p44"/>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1" name="Google Shape;971;p44"/>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2" name="Google Shape;972;p44"/>
          <p:cNvGrpSpPr/>
          <p:nvPr/>
        </p:nvGrpSpPr>
        <p:grpSpPr>
          <a:xfrm>
            <a:off x="4125077" y="2404742"/>
            <a:ext cx="299631" cy="308322"/>
            <a:chOff x="4164375" y="1677425"/>
            <a:chExt cx="226650" cy="226175"/>
          </a:xfrm>
        </p:grpSpPr>
        <p:sp>
          <p:nvSpPr>
            <p:cNvPr id="973" name="Google Shape;973;p44"/>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4" name="Google Shape;974;p44"/>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5" name="Google Shape;975;p44"/>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6" name="Google Shape;976;p44"/>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7" name="Google Shape;977;p44"/>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8" name="Google Shape;978;p44"/>
          <p:cNvGrpSpPr/>
          <p:nvPr/>
        </p:nvGrpSpPr>
        <p:grpSpPr>
          <a:xfrm>
            <a:off x="5179042" y="2395931"/>
            <a:ext cx="299003" cy="308322"/>
            <a:chOff x="5226025" y="1677425"/>
            <a:chExt cx="226175" cy="226175"/>
          </a:xfrm>
        </p:grpSpPr>
        <p:sp>
          <p:nvSpPr>
            <p:cNvPr id="979" name="Google Shape;979;p44"/>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0" name="Google Shape;980;p44"/>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1" name="Google Shape;981;p44"/>
          <p:cNvGrpSpPr/>
          <p:nvPr/>
        </p:nvGrpSpPr>
        <p:grpSpPr>
          <a:xfrm>
            <a:off x="4652426" y="2396024"/>
            <a:ext cx="299003" cy="308322"/>
            <a:chOff x="4835275" y="1198350"/>
            <a:chExt cx="226175" cy="226175"/>
          </a:xfrm>
        </p:grpSpPr>
        <p:sp>
          <p:nvSpPr>
            <p:cNvPr id="982" name="Google Shape;982;p44"/>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3" name="Google Shape;983;p44"/>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4" name="Google Shape;984;p44"/>
          <p:cNvGrpSpPr/>
          <p:nvPr/>
        </p:nvGrpSpPr>
        <p:grpSpPr>
          <a:xfrm>
            <a:off x="6339271" y="2379923"/>
            <a:ext cx="347356" cy="358215"/>
            <a:chOff x="968775" y="1180050"/>
            <a:chExt cx="262750" cy="262775"/>
          </a:xfrm>
        </p:grpSpPr>
        <p:sp>
          <p:nvSpPr>
            <p:cNvPr id="985" name="Google Shape;985;p44"/>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6" name="Google Shape;986;p44"/>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7" name="Google Shape;987;p44"/>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8" name="Google Shape;988;p44"/>
          <p:cNvGrpSpPr/>
          <p:nvPr/>
        </p:nvGrpSpPr>
        <p:grpSpPr>
          <a:xfrm>
            <a:off x="5704170" y="2446992"/>
            <a:ext cx="386288" cy="224042"/>
            <a:chOff x="1678900" y="1231350"/>
            <a:chExt cx="292200" cy="164350"/>
          </a:xfrm>
        </p:grpSpPr>
        <p:sp>
          <p:nvSpPr>
            <p:cNvPr id="989" name="Google Shape;989;p44"/>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0" name="Google Shape;990;p44"/>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1" name="Google Shape;991;p44"/>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92" name="Google Shape;992;p44"/>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93" name="Google Shape;993;p44"/>
          <p:cNvGrpSpPr/>
          <p:nvPr/>
        </p:nvGrpSpPr>
        <p:grpSpPr>
          <a:xfrm>
            <a:off x="7467406" y="2373531"/>
            <a:ext cx="322006" cy="353205"/>
            <a:chOff x="2405550" y="1181850"/>
            <a:chExt cx="243575" cy="259100"/>
          </a:xfrm>
        </p:grpSpPr>
        <p:sp>
          <p:nvSpPr>
            <p:cNvPr id="994" name="Google Shape;994;p44"/>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5" name="Google Shape;995;p44"/>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6" name="Google Shape;996;p44"/>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7" name="Google Shape;997;p44"/>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8" name="Google Shape;998;p44"/>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9" name="Google Shape;999;p44"/>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00" name="Google Shape;1000;p44"/>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01" name="Google Shape;1001;p44"/>
          <p:cNvGrpSpPr/>
          <p:nvPr/>
        </p:nvGrpSpPr>
        <p:grpSpPr>
          <a:xfrm>
            <a:off x="8500593" y="2371333"/>
            <a:ext cx="286610" cy="357601"/>
            <a:chOff x="3086700" y="1180050"/>
            <a:chExt cx="216800" cy="262325"/>
          </a:xfrm>
        </p:grpSpPr>
        <p:sp>
          <p:nvSpPr>
            <p:cNvPr id="1002" name="Google Shape;1002;p44"/>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3" name="Google Shape;1003;p44"/>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4" name="Google Shape;1004;p44"/>
          <p:cNvGrpSpPr/>
          <p:nvPr/>
        </p:nvGrpSpPr>
        <p:grpSpPr>
          <a:xfrm>
            <a:off x="9007187" y="2359473"/>
            <a:ext cx="228243" cy="381321"/>
            <a:chOff x="3741075" y="1171575"/>
            <a:chExt cx="172650" cy="279725"/>
          </a:xfrm>
        </p:grpSpPr>
        <p:sp>
          <p:nvSpPr>
            <p:cNvPr id="1005" name="Google Shape;1005;p44"/>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6" name="Google Shape;1006;p44"/>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7" name="Google Shape;1007;p44"/>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8" name="Google Shape;1008;p44"/>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09" name="Google Shape;1009;p44"/>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10" name="Google Shape;1010;p44"/>
          <p:cNvGrpSpPr/>
          <p:nvPr/>
        </p:nvGrpSpPr>
        <p:grpSpPr>
          <a:xfrm>
            <a:off x="2528682" y="3103577"/>
            <a:ext cx="351520" cy="253623"/>
            <a:chOff x="952700" y="1101100"/>
            <a:chExt cx="265900" cy="186050"/>
          </a:xfrm>
        </p:grpSpPr>
        <p:sp>
          <p:nvSpPr>
            <p:cNvPr id="1011" name="Google Shape;1011;p44"/>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2" name="Google Shape;1012;p44"/>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3" name="Google Shape;1013;p44"/>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14" name="Google Shape;1014;p44"/>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5" name="Google Shape;1015;p44"/>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6" name="Google Shape;1016;p44"/>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7" name="Google Shape;1017;p44"/>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18" name="Google Shape;1018;p44"/>
          <p:cNvGrpSpPr/>
          <p:nvPr/>
        </p:nvGrpSpPr>
        <p:grpSpPr>
          <a:xfrm>
            <a:off x="5219949" y="3082177"/>
            <a:ext cx="317875" cy="344208"/>
            <a:chOff x="5583325" y="1073450"/>
            <a:chExt cx="240450" cy="252500"/>
          </a:xfrm>
        </p:grpSpPr>
        <p:sp>
          <p:nvSpPr>
            <p:cNvPr id="1019" name="Google Shape;1019;p44"/>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0" name="Google Shape;1020;p44"/>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1" name="Google Shape;1021;p44"/>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2" name="Google Shape;1022;p44"/>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23" name="Google Shape;1023;p44"/>
          <p:cNvGrpSpPr/>
          <p:nvPr/>
        </p:nvGrpSpPr>
        <p:grpSpPr>
          <a:xfrm>
            <a:off x="5703822" y="3071928"/>
            <a:ext cx="386850" cy="294962"/>
            <a:chOff x="1502275" y="3638775"/>
            <a:chExt cx="292625" cy="216375"/>
          </a:xfrm>
        </p:grpSpPr>
        <p:sp>
          <p:nvSpPr>
            <p:cNvPr id="1024" name="Google Shape;1024;p44"/>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5" name="Google Shape;1025;p44"/>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6" name="Google Shape;1026;p44"/>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7" name="Google Shape;1027;p44"/>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8" name="Google Shape;1028;p44"/>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29" name="Google Shape;1029;p44"/>
          <p:cNvGrpSpPr/>
          <p:nvPr/>
        </p:nvGrpSpPr>
        <p:grpSpPr>
          <a:xfrm>
            <a:off x="6258857" y="3016414"/>
            <a:ext cx="354428" cy="362441"/>
            <a:chOff x="3171000" y="4021950"/>
            <a:chExt cx="268100" cy="265875"/>
          </a:xfrm>
        </p:grpSpPr>
        <p:sp>
          <p:nvSpPr>
            <p:cNvPr id="1030" name="Google Shape;1030;p44"/>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1" name="Google Shape;1031;p44"/>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2" name="Google Shape;1032;p44"/>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3" name="Google Shape;1033;p44"/>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34" name="Google Shape;1034;p44"/>
          <p:cNvGrpSpPr/>
          <p:nvPr/>
        </p:nvGrpSpPr>
        <p:grpSpPr>
          <a:xfrm>
            <a:off x="7848132" y="3068067"/>
            <a:ext cx="334400" cy="344821"/>
            <a:chOff x="5684575" y="4038000"/>
            <a:chExt cx="252950" cy="252950"/>
          </a:xfrm>
        </p:grpSpPr>
        <p:sp>
          <p:nvSpPr>
            <p:cNvPr id="1035" name="Google Shape;1035;p44"/>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6" name="Google Shape;1036;p44"/>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7" name="Google Shape;1037;p44"/>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8" name="Google Shape;1038;p44"/>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9" name="Google Shape;1039;p44"/>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0" name="Google Shape;1040;p44"/>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1" name="Google Shape;1041;p44"/>
          <p:cNvGrpSpPr/>
          <p:nvPr/>
        </p:nvGrpSpPr>
        <p:grpSpPr>
          <a:xfrm>
            <a:off x="8441727" y="3026501"/>
            <a:ext cx="247115" cy="399520"/>
            <a:chOff x="1982675" y="3599525"/>
            <a:chExt cx="186925" cy="293075"/>
          </a:xfrm>
        </p:grpSpPr>
        <p:sp>
          <p:nvSpPr>
            <p:cNvPr id="1042" name="Google Shape;1042;p44"/>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3" name="Google Shape;1043;p44"/>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4" name="Google Shape;1044;p44"/>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5" name="Google Shape;1045;p44"/>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6" name="Google Shape;1046;p44"/>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7" name="Google Shape;1047;p44"/>
          <p:cNvGrpSpPr/>
          <p:nvPr/>
        </p:nvGrpSpPr>
        <p:grpSpPr>
          <a:xfrm>
            <a:off x="8947735" y="3026500"/>
            <a:ext cx="178106" cy="398940"/>
            <a:chOff x="2397075" y="3602200"/>
            <a:chExt cx="134725" cy="292650"/>
          </a:xfrm>
        </p:grpSpPr>
        <p:sp>
          <p:nvSpPr>
            <p:cNvPr id="1048" name="Google Shape;1048;p44"/>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9" name="Google Shape;1049;p44"/>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0" name="Google Shape;1050;p44"/>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1" name="Google Shape;1051;p44"/>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2" name="Google Shape;1052;p44"/>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53" name="Google Shape;1053;p44"/>
          <p:cNvGrpSpPr/>
          <p:nvPr/>
        </p:nvGrpSpPr>
        <p:grpSpPr>
          <a:xfrm>
            <a:off x="2581850" y="3710924"/>
            <a:ext cx="246520" cy="383741"/>
            <a:chOff x="2717350" y="3603525"/>
            <a:chExt cx="186475" cy="281500"/>
          </a:xfrm>
        </p:grpSpPr>
        <p:sp>
          <p:nvSpPr>
            <p:cNvPr id="1054" name="Google Shape;1054;p44"/>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5" name="Google Shape;1055;p44"/>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6" name="Google Shape;1056;p44"/>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7" name="Google Shape;1057;p44"/>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58" name="Google Shape;1058;p44"/>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59" name="Google Shape;1059;p44"/>
          <p:cNvGrpSpPr/>
          <p:nvPr/>
        </p:nvGrpSpPr>
        <p:grpSpPr>
          <a:xfrm>
            <a:off x="3024770" y="3721267"/>
            <a:ext cx="332053" cy="363054"/>
            <a:chOff x="3927075" y="3612900"/>
            <a:chExt cx="251175" cy="266325"/>
          </a:xfrm>
        </p:grpSpPr>
        <p:sp>
          <p:nvSpPr>
            <p:cNvPr id="1060" name="Google Shape;1060;p44"/>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1" name="Google Shape;1061;p44"/>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62" name="Google Shape;1062;p44"/>
          <p:cNvGrpSpPr/>
          <p:nvPr/>
        </p:nvGrpSpPr>
        <p:grpSpPr>
          <a:xfrm>
            <a:off x="3552875" y="3780864"/>
            <a:ext cx="336152" cy="347241"/>
            <a:chOff x="4324975" y="3617800"/>
            <a:chExt cx="254275" cy="254725"/>
          </a:xfrm>
        </p:grpSpPr>
        <p:sp>
          <p:nvSpPr>
            <p:cNvPr id="1063" name="Google Shape;1063;p44"/>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4" name="Google Shape;1064;p44"/>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5" name="Google Shape;1065;p44"/>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66" name="Google Shape;1066;p44"/>
          <p:cNvGrpSpPr/>
          <p:nvPr/>
        </p:nvGrpSpPr>
        <p:grpSpPr>
          <a:xfrm>
            <a:off x="4086534" y="3846536"/>
            <a:ext cx="399872" cy="217737"/>
            <a:chOff x="4728650" y="3665975"/>
            <a:chExt cx="302475" cy="159725"/>
          </a:xfrm>
        </p:grpSpPr>
        <p:sp>
          <p:nvSpPr>
            <p:cNvPr id="1067" name="Google Shape;1067;p44"/>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8" name="Google Shape;1068;p44"/>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69" name="Google Shape;1069;p44"/>
          <p:cNvGrpSpPr/>
          <p:nvPr/>
        </p:nvGrpSpPr>
        <p:grpSpPr>
          <a:xfrm>
            <a:off x="4613200" y="3803696"/>
            <a:ext cx="382719" cy="282796"/>
            <a:chOff x="5164925" y="3642775"/>
            <a:chExt cx="289500" cy="207450"/>
          </a:xfrm>
        </p:grpSpPr>
        <p:sp>
          <p:nvSpPr>
            <p:cNvPr id="1070" name="Google Shape;1070;p44"/>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1" name="Google Shape;1071;p44"/>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2" name="Google Shape;1072;p44"/>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3" name="Google Shape;1073;p44"/>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4" name="Google Shape;1074;p44"/>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5" name="Google Shape;1075;p44"/>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6" name="Google Shape;1076;p44"/>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7" name="Google Shape;1077;p44"/>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8" name="Google Shape;1078;p44"/>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9" name="Google Shape;1079;p44"/>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0" name="Google Shape;1080;p44"/>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1" name="Google Shape;1081;p44"/>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82" name="Google Shape;1082;p44"/>
          <p:cNvGrpSpPr/>
          <p:nvPr/>
        </p:nvGrpSpPr>
        <p:grpSpPr>
          <a:xfrm>
            <a:off x="8933824" y="3717916"/>
            <a:ext cx="327294" cy="334632"/>
            <a:chOff x="5717150" y="2098500"/>
            <a:chExt cx="247575" cy="245475"/>
          </a:xfrm>
        </p:grpSpPr>
        <p:sp>
          <p:nvSpPr>
            <p:cNvPr id="1083" name="Google Shape;1083;p44"/>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4" name="Google Shape;1084;p44"/>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5" name="Google Shape;1085;p44"/>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86" name="Google Shape;1086;p44"/>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7" name="Google Shape;1087;p44"/>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8" name="Google Shape;1088;p44"/>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89" name="Google Shape;1089;p44"/>
          <p:cNvGrpSpPr/>
          <p:nvPr/>
        </p:nvGrpSpPr>
        <p:grpSpPr>
          <a:xfrm>
            <a:off x="3511298" y="4358842"/>
            <a:ext cx="352082" cy="317455"/>
            <a:chOff x="6435300" y="2742175"/>
            <a:chExt cx="266325" cy="232875"/>
          </a:xfrm>
        </p:grpSpPr>
        <p:sp>
          <p:nvSpPr>
            <p:cNvPr id="1090" name="Google Shape;1090;p44"/>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1" name="Google Shape;1091;p44"/>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92" name="Google Shape;1092;p44"/>
          <p:cNvGrpSpPr/>
          <p:nvPr/>
        </p:nvGrpSpPr>
        <p:grpSpPr>
          <a:xfrm>
            <a:off x="4558258" y="4437967"/>
            <a:ext cx="333805" cy="344208"/>
            <a:chOff x="674800" y="2146225"/>
            <a:chExt cx="252500" cy="252500"/>
          </a:xfrm>
        </p:grpSpPr>
        <p:sp>
          <p:nvSpPr>
            <p:cNvPr id="1093" name="Google Shape;1093;p44"/>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4" name="Google Shape;1094;p44"/>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5" name="Google Shape;1095;p44"/>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6" name="Google Shape;1096;p44"/>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97" name="Google Shape;1097;p44"/>
          <p:cNvGrpSpPr/>
          <p:nvPr/>
        </p:nvGrpSpPr>
        <p:grpSpPr>
          <a:xfrm>
            <a:off x="5085306" y="4449453"/>
            <a:ext cx="333805" cy="344208"/>
            <a:chOff x="2164225" y="2146225"/>
            <a:chExt cx="252500" cy="252500"/>
          </a:xfrm>
        </p:grpSpPr>
        <p:sp>
          <p:nvSpPr>
            <p:cNvPr id="1098" name="Google Shape;1098;p44"/>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9" name="Google Shape;1099;p44"/>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0" name="Google Shape;1100;p44"/>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1" name="Google Shape;1101;p44"/>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2" name="Google Shape;1102;p44"/>
          <p:cNvGrpSpPr/>
          <p:nvPr/>
        </p:nvGrpSpPr>
        <p:grpSpPr>
          <a:xfrm>
            <a:off x="4031217" y="4449226"/>
            <a:ext cx="334400" cy="344821"/>
            <a:chOff x="689975" y="1737200"/>
            <a:chExt cx="252950" cy="252950"/>
          </a:xfrm>
        </p:grpSpPr>
        <p:sp>
          <p:nvSpPr>
            <p:cNvPr id="1103" name="Google Shape;1103;p44"/>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4" name="Google Shape;1104;p44"/>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5" name="Google Shape;1105;p44"/>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6" name="Google Shape;1106;p44"/>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7" name="Google Shape;1107;p44"/>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8" name="Google Shape;1108;p44"/>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9" name="Google Shape;1109;p44"/>
          <p:cNvGrpSpPr/>
          <p:nvPr/>
        </p:nvGrpSpPr>
        <p:grpSpPr>
          <a:xfrm>
            <a:off x="5612075" y="4439102"/>
            <a:ext cx="334400" cy="344208"/>
            <a:chOff x="2961350" y="1740750"/>
            <a:chExt cx="252950" cy="252500"/>
          </a:xfrm>
        </p:grpSpPr>
        <p:sp>
          <p:nvSpPr>
            <p:cNvPr id="1110" name="Google Shape;1110;p44"/>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1" name="Google Shape;1111;p44"/>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2" name="Google Shape;1112;p44"/>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3" name="Google Shape;1113;p44"/>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4" name="Google Shape;1114;p44"/>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5" name="Google Shape;1115;p44"/>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16" name="Google Shape;1116;p44"/>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117" name="Google Shape;1117;p44"/>
          <p:cNvGrpSpPr/>
          <p:nvPr/>
        </p:nvGrpSpPr>
        <p:grpSpPr>
          <a:xfrm>
            <a:off x="6696108" y="4387468"/>
            <a:ext cx="271902" cy="376448"/>
            <a:chOff x="4026550" y="3640100"/>
            <a:chExt cx="205675" cy="276150"/>
          </a:xfrm>
        </p:grpSpPr>
        <p:sp>
          <p:nvSpPr>
            <p:cNvPr id="1118" name="Google Shape;1118;p44"/>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9" name="Google Shape;1119;p44"/>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0" name="Google Shape;1120;p44"/>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1" name="Google Shape;1121;p44"/>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2" name="Google Shape;1122;p44"/>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3" name="Google Shape;1123;p44"/>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24" name="Google Shape;1124;p44"/>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25" name="Google Shape;1125;p44"/>
          <p:cNvGrpSpPr/>
          <p:nvPr/>
        </p:nvGrpSpPr>
        <p:grpSpPr>
          <a:xfrm>
            <a:off x="7732713" y="4486703"/>
            <a:ext cx="351487" cy="294826"/>
            <a:chOff x="853250" y="4006875"/>
            <a:chExt cx="265875" cy="216275"/>
          </a:xfrm>
        </p:grpSpPr>
        <p:sp>
          <p:nvSpPr>
            <p:cNvPr id="1126" name="Google Shape;1126;p44"/>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7" name="Google Shape;1127;p44"/>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28" name="Google Shape;1128;p44"/>
          <p:cNvGrpSpPr/>
          <p:nvPr/>
        </p:nvGrpSpPr>
        <p:grpSpPr>
          <a:xfrm>
            <a:off x="8910280" y="4452282"/>
            <a:ext cx="245925" cy="363668"/>
            <a:chOff x="1978675" y="3981800"/>
            <a:chExt cx="186025" cy="266775"/>
          </a:xfrm>
        </p:grpSpPr>
        <p:sp>
          <p:nvSpPr>
            <p:cNvPr id="1129" name="Google Shape;1129;p44"/>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0" name="Google Shape;1130;p44"/>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31" name="Google Shape;1131;p44"/>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32" name="Google Shape;1132;p44"/>
          <p:cNvGrpSpPr/>
          <p:nvPr/>
        </p:nvGrpSpPr>
        <p:grpSpPr>
          <a:xfrm>
            <a:off x="9440020" y="4461726"/>
            <a:ext cx="333805" cy="344821"/>
            <a:chOff x="480325" y="3970200"/>
            <a:chExt cx="252500" cy="252950"/>
          </a:xfrm>
        </p:grpSpPr>
        <p:sp>
          <p:nvSpPr>
            <p:cNvPr id="1133" name="Google Shape;1133;p44"/>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4" name="Google Shape;1134;p44"/>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5" name="Google Shape;1135;p44"/>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6" name="Google Shape;1136;p44"/>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7" name="Google Shape;1137;p44"/>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38" name="Google Shape;1138;p44"/>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39" name="Google Shape;1139;p44"/>
          <p:cNvGrpSpPr/>
          <p:nvPr/>
        </p:nvGrpSpPr>
        <p:grpSpPr>
          <a:xfrm>
            <a:off x="3015743" y="5051331"/>
            <a:ext cx="334400" cy="344208"/>
            <a:chOff x="5745250" y="4378350"/>
            <a:chExt cx="252950" cy="252500"/>
          </a:xfrm>
        </p:grpSpPr>
        <p:sp>
          <p:nvSpPr>
            <p:cNvPr id="1140" name="Google Shape;1140;p44"/>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1" name="Google Shape;1141;p44"/>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42" name="Google Shape;1142;p44"/>
          <p:cNvGrpSpPr/>
          <p:nvPr/>
        </p:nvGrpSpPr>
        <p:grpSpPr>
          <a:xfrm>
            <a:off x="3525242" y="5055591"/>
            <a:ext cx="334400" cy="344821"/>
            <a:chOff x="6130650" y="4381475"/>
            <a:chExt cx="252950" cy="252950"/>
          </a:xfrm>
        </p:grpSpPr>
        <p:sp>
          <p:nvSpPr>
            <p:cNvPr id="1143" name="Google Shape;1143;p44"/>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4" name="Google Shape;1144;p44"/>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45" name="Google Shape;1145;p44"/>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6" name="Google Shape;1146;p44"/>
          <p:cNvGrpSpPr/>
          <p:nvPr/>
        </p:nvGrpSpPr>
        <p:grpSpPr>
          <a:xfrm>
            <a:off x="4533046" y="5078674"/>
            <a:ext cx="352082" cy="299802"/>
            <a:chOff x="6919750" y="1464650"/>
            <a:chExt cx="266325" cy="219925"/>
          </a:xfrm>
        </p:grpSpPr>
        <p:sp>
          <p:nvSpPr>
            <p:cNvPr id="1147" name="Google Shape;1147;p44"/>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8" name="Google Shape;1148;p44"/>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49" name="Google Shape;1149;p44"/>
          <p:cNvGrpSpPr/>
          <p:nvPr/>
        </p:nvGrpSpPr>
        <p:grpSpPr>
          <a:xfrm>
            <a:off x="5059243" y="5054116"/>
            <a:ext cx="366855" cy="339948"/>
            <a:chOff x="4759875" y="1027050"/>
            <a:chExt cx="277500" cy="249375"/>
          </a:xfrm>
        </p:grpSpPr>
        <p:sp>
          <p:nvSpPr>
            <p:cNvPr id="1150" name="Google Shape;1150;p44"/>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1" name="Google Shape;1151;p44"/>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2" name="Google Shape;1152;p44"/>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3" name="Google Shape;1153;p44"/>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4" name="Google Shape;1154;p44"/>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55" name="Google Shape;1155;p44"/>
          <p:cNvGrpSpPr/>
          <p:nvPr/>
        </p:nvGrpSpPr>
        <p:grpSpPr>
          <a:xfrm>
            <a:off x="5600528" y="5038090"/>
            <a:ext cx="372738" cy="343186"/>
            <a:chOff x="3357900" y="1057675"/>
            <a:chExt cx="281950" cy="251750"/>
          </a:xfrm>
        </p:grpSpPr>
        <p:sp>
          <p:nvSpPr>
            <p:cNvPr id="1156" name="Google Shape;1156;p44"/>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7" name="Google Shape;1157;p44"/>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8" name="Google Shape;1158;p44"/>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59" name="Google Shape;1159;p44"/>
          <p:cNvGrpSpPr/>
          <p:nvPr/>
        </p:nvGrpSpPr>
        <p:grpSpPr>
          <a:xfrm>
            <a:off x="6163700" y="5023095"/>
            <a:ext cx="191095" cy="401974"/>
            <a:chOff x="3783900" y="1046675"/>
            <a:chExt cx="144550" cy="294875"/>
          </a:xfrm>
        </p:grpSpPr>
        <p:sp>
          <p:nvSpPr>
            <p:cNvPr id="1160" name="Google Shape;1160;p44"/>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1" name="Google Shape;1161;p44"/>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62" name="Google Shape;1162;p44"/>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63" name="Google Shape;1163;p44"/>
          <p:cNvGrpSpPr/>
          <p:nvPr/>
        </p:nvGrpSpPr>
        <p:grpSpPr>
          <a:xfrm>
            <a:off x="7062980" y="4780478"/>
            <a:ext cx="552596" cy="674409"/>
            <a:chOff x="238550" y="1487175"/>
            <a:chExt cx="418000" cy="494725"/>
          </a:xfrm>
        </p:grpSpPr>
        <p:sp>
          <p:nvSpPr>
            <p:cNvPr id="1164" name="Google Shape;1164;p44"/>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5" name="Google Shape;1165;p44"/>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6" name="Google Shape;1166;p44"/>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7" name="Google Shape;1167;p44"/>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8" name="Google Shape;1168;p44"/>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9" name="Google Shape;1169;p44"/>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0" name="Google Shape;1170;p44"/>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1" name="Google Shape;1171;p44"/>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2" name="Google Shape;1172;p44"/>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73" name="Google Shape;1173;p44"/>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4" name="Google Shape;1174;p44"/>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75" name="Google Shape;1175;p44"/>
          <p:cNvGrpSpPr/>
          <p:nvPr/>
        </p:nvGrpSpPr>
        <p:grpSpPr>
          <a:xfrm>
            <a:off x="8815358" y="5107237"/>
            <a:ext cx="364707" cy="363804"/>
            <a:chOff x="6010925" y="3998175"/>
            <a:chExt cx="275875" cy="266875"/>
          </a:xfrm>
        </p:grpSpPr>
        <p:sp>
          <p:nvSpPr>
            <p:cNvPr id="1176" name="Google Shape;1176;p44"/>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7" name="Google Shape;1177;p44"/>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8" name="Google Shape;1178;p44"/>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9" name="Google Shape;1179;p44"/>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0" name="Google Shape;1180;p44"/>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81" name="Google Shape;1181;p44"/>
          <p:cNvGrpSpPr/>
          <p:nvPr/>
        </p:nvGrpSpPr>
        <p:grpSpPr>
          <a:xfrm>
            <a:off x="9417554" y="5125862"/>
            <a:ext cx="352082" cy="308322"/>
            <a:chOff x="6866650" y="1038650"/>
            <a:chExt cx="266325" cy="226175"/>
          </a:xfrm>
        </p:grpSpPr>
        <p:sp>
          <p:nvSpPr>
            <p:cNvPr id="1182" name="Google Shape;1182;p44"/>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3" name="Google Shape;1183;p44"/>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4" name="Google Shape;1184;p44"/>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85" name="Google Shape;1185;p44"/>
          <p:cNvGrpSpPr/>
          <p:nvPr/>
        </p:nvGrpSpPr>
        <p:grpSpPr>
          <a:xfrm>
            <a:off x="5155087" y="1762012"/>
            <a:ext cx="272497" cy="362441"/>
            <a:chOff x="2033075" y="2942475"/>
            <a:chExt cx="206125" cy="265875"/>
          </a:xfrm>
        </p:grpSpPr>
        <p:sp>
          <p:nvSpPr>
            <p:cNvPr id="1186" name="Google Shape;1186;p44"/>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7" name="Google Shape;1187;p44"/>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8" name="Google Shape;1188;p44"/>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9" name="Google Shape;1189;p44"/>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0" name="Google Shape;1190;p44"/>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1" name="Google Shape;1191;p44"/>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92" name="Google Shape;1192;p44"/>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93" name="Google Shape;1193;p44"/>
          <p:cNvGrpSpPr/>
          <p:nvPr/>
        </p:nvGrpSpPr>
        <p:grpSpPr>
          <a:xfrm>
            <a:off x="3016802" y="5738414"/>
            <a:ext cx="325576" cy="362441"/>
            <a:chOff x="3081775" y="1061400"/>
            <a:chExt cx="246275" cy="265875"/>
          </a:xfrm>
        </p:grpSpPr>
        <p:sp>
          <p:nvSpPr>
            <p:cNvPr id="1194" name="Google Shape;1194;p44"/>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5" name="Google Shape;1195;p44"/>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6" name="Google Shape;1196;p44"/>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97" name="Google Shape;1197;p44"/>
          <p:cNvGrpSpPr/>
          <p:nvPr/>
        </p:nvGrpSpPr>
        <p:grpSpPr>
          <a:xfrm>
            <a:off x="3556513" y="5780534"/>
            <a:ext cx="369202" cy="325941"/>
            <a:chOff x="2847150" y="1805000"/>
            <a:chExt cx="279275" cy="239100"/>
          </a:xfrm>
        </p:grpSpPr>
        <p:sp>
          <p:nvSpPr>
            <p:cNvPr id="1198" name="Google Shape;1198;p44"/>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9" name="Google Shape;1199;p44"/>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00" name="Google Shape;1200;p44"/>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01" name="Google Shape;1201;p44"/>
          <p:cNvGrpSpPr/>
          <p:nvPr/>
        </p:nvGrpSpPr>
        <p:grpSpPr>
          <a:xfrm>
            <a:off x="4742307" y="5724791"/>
            <a:ext cx="352082" cy="363054"/>
            <a:chOff x="6435300" y="1095300"/>
            <a:chExt cx="266325" cy="266325"/>
          </a:xfrm>
        </p:grpSpPr>
        <p:sp>
          <p:nvSpPr>
            <p:cNvPr id="1202" name="Google Shape;1202;p44"/>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3" name="Google Shape;1203;p44"/>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4" name="Google Shape;1204;p44"/>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05" name="Google Shape;1205;p44"/>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6" name="Google Shape;1206;p44"/>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07" name="Google Shape;1207;p44"/>
          <p:cNvGrpSpPr/>
          <p:nvPr/>
        </p:nvGrpSpPr>
        <p:grpSpPr>
          <a:xfrm>
            <a:off x="6295376" y="5719855"/>
            <a:ext cx="301350" cy="363054"/>
            <a:chOff x="4506525" y="1060950"/>
            <a:chExt cx="227950" cy="266325"/>
          </a:xfrm>
        </p:grpSpPr>
        <p:sp>
          <p:nvSpPr>
            <p:cNvPr id="1208" name="Google Shape;1208;p44"/>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9" name="Google Shape;1209;p44"/>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0" name="Google Shape;1210;p44"/>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1" name="Google Shape;1211;p44"/>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2" name="Google Shape;1212;p44"/>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3" name="Google Shape;1213;p44"/>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4" name="Google Shape;1214;p44"/>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15" name="Google Shape;1215;p44"/>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6" name="Google Shape;1216;p44"/>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17" name="Google Shape;1217;p44"/>
          <p:cNvGrpSpPr/>
          <p:nvPr/>
        </p:nvGrpSpPr>
        <p:grpSpPr>
          <a:xfrm>
            <a:off x="7301010" y="5797711"/>
            <a:ext cx="251246" cy="356340"/>
            <a:chOff x="867500" y="3647700"/>
            <a:chExt cx="190050" cy="261400"/>
          </a:xfrm>
        </p:grpSpPr>
        <p:sp>
          <p:nvSpPr>
            <p:cNvPr id="1218" name="Google Shape;1218;p44"/>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9" name="Google Shape;1219;p44"/>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0" name="Google Shape;1220;p44"/>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1" name="Google Shape;1221;p44"/>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2" name="Google Shape;1222;p44"/>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23" name="Google Shape;1223;p44"/>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4" name="Google Shape;1224;p44"/>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225" name="Google Shape;1225;p44"/>
          <p:cNvGrpSpPr/>
          <p:nvPr/>
        </p:nvGrpSpPr>
        <p:grpSpPr>
          <a:xfrm>
            <a:off x="9443288" y="5752884"/>
            <a:ext cx="299598" cy="398327"/>
            <a:chOff x="3707175" y="1322350"/>
            <a:chExt cx="226625" cy="292200"/>
          </a:xfrm>
        </p:grpSpPr>
        <p:sp>
          <p:nvSpPr>
            <p:cNvPr id="1226" name="Google Shape;1226;p44"/>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7" name="Google Shape;1227;p44"/>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24"/>
          <p:cNvSpPr txBox="1">
            <a:spLocks noGrp="1"/>
          </p:cNvSpPr>
          <p:nvPr>
            <p:ph type="title"/>
          </p:nvPr>
        </p:nvSpPr>
        <p:spPr>
          <a:xfrm>
            <a:off x="1355875" y="1117925"/>
            <a:ext cx="8677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400" b="1" dirty="0" err="1">
                <a:latin typeface="Times New Roman" panose="02020603050405020304" pitchFamily="18" charset="0"/>
                <a:cs typeface="Times New Roman" panose="02020603050405020304" pitchFamily="18" charset="0"/>
              </a:rPr>
              <a:t>Nội</a:t>
            </a:r>
            <a:r>
              <a:rPr lang="en" sz="4400" b="1" dirty="0">
                <a:latin typeface="Times New Roman" panose="02020603050405020304" pitchFamily="18" charset="0"/>
                <a:cs typeface="Times New Roman" panose="02020603050405020304" pitchFamily="18" charset="0"/>
              </a:rPr>
              <a:t> dung:</a:t>
            </a:r>
            <a:endParaRPr sz="4400" b="1" dirty="0">
              <a:latin typeface="Times New Roman" panose="02020603050405020304" pitchFamily="18" charset="0"/>
              <a:cs typeface="Times New Roman" panose="02020603050405020304" pitchFamily="18" charset="0"/>
            </a:endParaRPr>
          </a:p>
        </p:txBody>
      </p:sp>
      <p:sp>
        <p:nvSpPr>
          <p:cNvPr id="502" name="Google Shape;502;p24"/>
          <p:cNvSpPr txBox="1">
            <a:spLocks noGrp="1"/>
          </p:cNvSpPr>
          <p:nvPr>
            <p:ph type="body" idx="1"/>
          </p:nvPr>
        </p:nvSpPr>
        <p:spPr>
          <a:xfrm>
            <a:off x="1355875" y="1881425"/>
            <a:ext cx="6654269" cy="2588100"/>
          </a:xfrm>
          <a:prstGeom prst="rect">
            <a:avLst/>
          </a:prstGeom>
        </p:spPr>
        <p:txBody>
          <a:bodyPr spcFirstLastPara="1" wrap="square" lIns="121900" tIns="121900" rIns="121900" bIns="121900" anchor="t" anchorCtr="0">
            <a:noAutofit/>
          </a:bodyPr>
          <a:lstStyle/>
          <a:p>
            <a:pPr marL="457200" lvl="0" indent="-349250" algn="l" rtl="0">
              <a:lnSpc>
                <a:spcPct val="200000"/>
              </a:lnSpc>
              <a:spcBef>
                <a:spcPts val="0"/>
              </a:spcBef>
              <a:spcAft>
                <a:spcPts val="0"/>
              </a:spcAft>
              <a:buClr>
                <a:schemeClr val="accent4"/>
              </a:buClr>
              <a:buSzPts val="1900"/>
              <a:buChar char="⬤"/>
            </a:pPr>
            <a:r>
              <a:rPr lang="en-US" sz="2400" dirty="0" err="1"/>
              <a:t>Giới</a:t>
            </a:r>
            <a:r>
              <a:rPr lang="en-US" sz="2400" dirty="0"/>
              <a:t> </a:t>
            </a:r>
            <a:r>
              <a:rPr lang="en-US" sz="2400" dirty="0" err="1"/>
              <a:t>thiệu</a:t>
            </a:r>
            <a:endParaRPr lang="en-US" sz="2400" dirty="0"/>
          </a:p>
          <a:p>
            <a:pPr marL="457200" lvl="0" indent="-349250" algn="l" rtl="0">
              <a:lnSpc>
                <a:spcPct val="200000"/>
              </a:lnSpc>
              <a:spcBef>
                <a:spcPts val="0"/>
              </a:spcBef>
              <a:spcAft>
                <a:spcPts val="0"/>
              </a:spcAft>
              <a:buClr>
                <a:schemeClr val="accent4"/>
              </a:buClr>
              <a:buSzPts val="1900"/>
              <a:buChar char="⬤"/>
            </a:pPr>
            <a:r>
              <a:rPr lang="en-US" sz="2400" dirty="0" err="1"/>
              <a:t>Cơ</a:t>
            </a:r>
            <a:r>
              <a:rPr lang="en-US" sz="2400" dirty="0"/>
              <a:t> </a:t>
            </a:r>
            <a:r>
              <a:rPr lang="en-US" sz="2400" dirty="0" err="1"/>
              <a:t>sở</a:t>
            </a:r>
            <a:r>
              <a:rPr lang="en-US" sz="2400" dirty="0"/>
              <a:t> </a:t>
            </a:r>
            <a:r>
              <a:rPr lang="en-US" sz="2400" dirty="0" err="1"/>
              <a:t>lý</a:t>
            </a:r>
            <a:r>
              <a:rPr lang="en-US" sz="2400" dirty="0"/>
              <a:t> </a:t>
            </a:r>
            <a:r>
              <a:rPr lang="en-US" sz="2400" dirty="0" err="1"/>
              <a:t>thuyết</a:t>
            </a:r>
            <a:endParaRPr sz="2400" dirty="0"/>
          </a:p>
          <a:p>
            <a:pPr marL="457200" lvl="0" indent="-349250" algn="l" rtl="0">
              <a:lnSpc>
                <a:spcPct val="200000"/>
              </a:lnSpc>
              <a:spcBef>
                <a:spcPts val="0"/>
              </a:spcBef>
              <a:spcAft>
                <a:spcPts val="0"/>
              </a:spcAft>
              <a:buClr>
                <a:schemeClr val="accent4"/>
              </a:buClr>
              <a:buSzPts val="1900"/>
              <a:buChar char="⬤"/>
            </a:pPr>
            <a:r>
              <a:rPr lang="en-US" sz="2400" dirty="0" err="1"/>
              <a:t>Phân</a:t>
            </a:r>
            <a:r>
              <a:rPr lang="en-US" sz="2400" dirty="0"/>
              <a:t> </a:t>
            </a:r>
            <a:r>
              <a:rPr lang="en-US" sz="2400" dirty="0" err="1"/>
              <a:t>tích</a:t>
            </a:r>
            <a:r>
              <a:rPr lang="en-US" sz="2400" dirty="0"/>
              <a:t>, </a:t>
            </a:r>
            <a:r>
              <a:rPr lang="en-US" sz="2400" dirty="0" err="1"/>
              <a:t>thiết</a:t>
            </a:r>
            <a:r>
              <a:rPr lang="en-US" sz="2400" dirty="0"/>
              <a:t> </a:t>
            </a:r>
            <a:r>
              <a:rPr lang="en-US" sz="2400" dirty="0" err="1"/>
              <a:t>kế</a:t>
            </a:r>
            <a:r>
              <a:rPr lang="en-US" sz="2400" dirty="0"/>
              <a:t> </a:t>
            </a:r>
            <a:r>
              <a:rPr lang="en-US" sz="2400" dirty="0" err="1"/>
              <a:t>hệ</a:t>
            </a:r>
            <a:r>
              <a:rPr lang="en-US" sz="2400" dirty="0"/>
              <a:t> </a:t>
            </a:r>
            <a:r>
              <a:rPr lang="en-US" sz="2400" dirty="0" err="1"/>
              <a:t>thống</a:t>
            </a:r>
            <a:endParaRPr lang="en-US" sz="2400" dirty="0"/>
          </a:p>
          <a:p>
            <a:pPr marL="457200" lvl="0" indent="-349250" algn="l" rtl="0">
              <a:lnSpc>
                <a:spcPct val="200000"/>
              </a:lnSpc>
              <a:spcBef>
                <a:spcPts val="0"/>
              </a:spcBef>
              <a:spcAft>
                <a:spcPts val="0"/>
              </a:spcAft>
              <a:buClr>
                <a:schemeClr val="accent4"/>
              </a:buClr>
              <a:buSzPts val="1900"/>
              <a:buChar char="⬤"/>
            </a:pPr>
            <a:r>
              <a:rPr lang="en-US" sz="2400" dirty="0" err="1"/>
              <a:t>Kết</a:t>
            </a:r>
            <a:r>
              <a:rPr lang="en-US" sz="2400" dirty="0"/>
              <a:t> </a:t>
            </a:r>
            <a:r>
              <a:rPr lang="en-US" sz="2400" dirty="0" err="1"/>
              <a:t>luận</a:t>
            </a:r>
            <a:r>
              <a:rPr lang="en-US" sz="2400" dirty="0"/>
              <a:t> – </a:t>
            </a:r>
            <a:r>
              <a:rPr lang="en-US" sz="2400" dirty="0" err="1"/>
              <a:t>hướng</a:t>
            </a:r>
            <a:r>
              <a:rPr lang="en-US" sz="2400" dirty="0"/>
              <a:t> </a:t>
            </a:r>
            <a:r>
              <a:rPr lang="en-US" sz="2400" dirty="0" err="1"/>
              <a:t>phát</a:t>
            </a:r>
            <a:r>
              <a:rPr lang="en-US" sz="2400" dirty="0"/>
              <a:t> </a:t>
            </a:r>
            <a:r>
              <a:rPr lang="en-US" sz="2400" dirty="0" err="1"/>
              <a:t>triển</a:t>
            </a:r>
            <a:endParaRPr lang="en-US" sz="2400" dirty="0"/>
          </a:p>
          <a:p>
            <a:pPr marL="457200" lvl="0" indent="-349250" algn="l" rtl="0">
              <a:lnSpc>
                <a:spcPct val="200000"/>
              </a:lnSpc>
              <a:spcBef>
                <a:spcPts val="0"/>
              </a:spcBef>
              <a:spcAft>
                <a:spcPts val="0"/>
              </a:spcAft>
              <a:buClr>
                <a:schemeClr val="accent4"/>
              </a:buClr>
              <a:buSzPts val="1900"/>
              <a:buChar char="⬤"/>
            </a:pPr>
            <a:r>
              <a:rPr lang="en-US" sz="2400" dirty="0"/>
              <a:t>Demo </a:t>
            </a:r>
            <a:r>
              <a:rPr lang="en-US" sz="2400" dirty="0" err="1"/>
              <a:t>kết</a:t>
            </a:r>
            <a:r>
              <a:rPr lang="en-US" sz="2400" dirty="0"/>
              <a:t> </a:t>
            </a:r>
            <a:r>
              <a:rPr lang="en-US" sz="2400" dirty="0" err="1"/>
              <a:t>quả</a:t>
            </a:r>
            <a:endParaRPr sz="2400" dirty="0"/>
          </a:p>
          <a:p>
            <a:pPr marL="0" lvl="0" indent="0" algn="l" rtl="0">
              <a:lnSpc>
                <a:spcPct val="200000"/>
              </a:lnSpc>
              <a:spcBef>
                <a:spcPts val="2100"/>
              </a:spcBef>
              <a:spcAft>
                <a:spcPts val="21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5"/>
          <p:cNvSpPr txBox="1">
            <a:spLocks noGrp="1"/>
          </p:cNvSpPr>
          <p:nvPr>
            <p:ph type="title"/>
          </p:nvPr>
        </p:nvSpPr>
        <p:spPr>
          <a:xfrm>
            <a:off x="1003167" y="1271750"/>
            <a:ext cx="3653700" cy="4678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solidFill>
                  <a:schemeClr val="dk1"/>
                </a:solidFill>
              </a:rPr>
              <a:t>01</a:t>
            </a:r>
            <a:endParaRPr>
              <a:solidFill>
                <a:schemeClr val="dk1"/>
              </a:solidFill>
            </a:endParaRPr>
          </a:p>
        </p:txBody>
      </p:sp>
      <p:sp>
        <p:nvSpPr>
          <p:cNvPr id="509" name="Google Shape;509;p25"/>
          <p:cNvSpPr txBox="1">
            <a:spLocks noGrp="1"/>
          </p:cNvSpPr>
          <p:nvPr>
            <p:ph type="title" idx="2"/>
          </p:nvPr>
        </p:nvSpPr>
        <p:spPr>
          <a:xfrm>
            <a:off x="5947305" y="2648607"/>
            <a:ext cx="5866324" cy="2091304"/>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8000" b="1" dirty="0">
                <a:latin typeface="Arial Rounded MT Bold" panose="020F0704030504030204" pitchFamily="34" charset="77"/>
              </a:rPr>
              <a:t>G</a:t>
            </a:r>
            <a:r>
              <a:rPr lang="en-US" sz="8000" b="1" dirty="0" err="1">
                <a:latin typeface="Arial Rounded MT Bold" panose="020F0704030504030204" pitchFamily="34" charset="77"/>
              </a:rPr>
              <a:t>i</a:t>
            </a:r>
            <a:r>
              <a:rPr lang="en" sz="8000" b="1" dirty="0" err="1">
                <a:latin typeface="Arial Rounded MT Bold" panose="020F0704030504030204" pitchFamily="34" charset="77"/>
              </a:rPr>
              <a:t>ới</a:t>
            </a:r>
            <a:r>
              <a:rPr lang="en" sz="8000" b="1" dirty="0">
                <a:latin typeface="Arial Rounded MT Bold" panose="020F0704030504030204" pitchFamily="34" charset="77"/>
              </a:rPr>
              <a:t> </a:t>
            </a:r>
            <a:r>
              <a:rPr lang="en" sz="8000" b="1" dirty="0" err="1">
                <a:latin typeface="Arial Rounded MT Bold" panose="020F0704030504030204" pitchFamily="34" charset="77"/>
              </a:rPr>
              <a:t>Thiệu</a:t>
            </a:r>
            <a:endParaRPr sz="8000" b="1" dirty="0">
              <a:latin typeface="Arial Rounded MT Bold" panose="020F0704030504030204" pitchFamily="34" charset="77"/>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6" name="Google Shape;556;p31"/>
          <p:cNvSpPr txBox="1">
            <a:spLocks noGrp="1"/>
          </p:cNvSpPr>
          <p:nvPr>
            <p:ph type="title"/>
          </p:nvPr>
        </p:nvSpPr>
        <p:spPr>
          <a:xfrm>
            <a:off x="921169" y="919509"/>
            <a:ext cx="6759791" cy="3052496"/>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4000" dirty="0" err="1">
                <a:latin typeface="Times New Roman" panose="02020603050405020304" pitchFamily="18" charset="0"/>
                <a:cs typeface="Times New Roman" panose="02020603050405020304" pitchFamily="18" charset="0"/>
              </a:rPr>
              <a:t>Tên</a:t>
            </a:r>
            <a:r>
              <a:rPr lang="en" sz="4000" dirty="0">
                <a:latin typeface="Times New Roman" panose="02020603050405020304" pitchFamily="18" charset="0"/>
                <a:cs typeface="Times New Roman" panose="02020603050405020304" pitchFamily="18" charset="0"/>
              </a:rPr>
              <a:t> </a:t>
            </a:r>
            <a:r>
              <a:rPr lang="en" sz="4000" dirty="0" err="1">
                <a:latin typeface="Times New Roman" panose="02020603050405020304" pitchFamily="18" charset="0"/>
                <a:cs typeface="Times New Roman" panose="02020603050405020304" pitchFamily="18" charset="0"/>
              </a:rPr>
              <a:t>đề</a:t>
            </a:r>
            <a:r>
              <a:rPr lang="en" sz="4000" dirty="0">
                <a:latin typeface="Times New Roman" panose="02020603050405020304" pitchFamily="18" charset="0"/>
                <a:cs typeface="Times New Roman" panose="02020603050405020304" pitchFamily="18" charset="0"/>
              </a:rPr>
              <a:t> </a:t>
            </a:r>
            <a:r>
              <a:rPr lang="en" sz="4000" dirty="0" err="1">
                <a:latin typeface="Times New Roman" panose="02020603050405020304" pitchFamily="18" charset="0"/>
                <a:cs typeface="Times New Roman" panose="02020603050405020304" pitchFamily="18" charset="0"/>
              </a:rPr>
              <a:t>tài</a:t>
            </a:r>
            <a:r>
              <a:rPr lang="en" sz="4000" dirty="0">
                <a:latin typeface="Times New Roman" panose="02020603050405020304" pitchFamily="18" charset="0"/>
                <a:cs typeface="Times New Roman" panose="02020603050405020304" pitchFamily="18" charset="0"/>
              </a:rPr>
              <a:t>:</a:t>
            </a:r>
            <a:br>
              <a:rPr lang="en" sz="3200" dirty="0">
                <a:latin typeface="Times New Roman" panose="02020603050405020304" pitchFamily="18" charset="0"/>
                <a:cs typeface="Times New Roman" panose="02020603050405020304" pitchFamily="18" charset="0"/>
              </a:rPr>
            </a:br>
            <a:r>
              <a:rPr lang="en" sz="3200" dirty="0">
                <a:latin typeface="Times New Roman" panose="02020603050405020304" pitchFamily="18" charset="0"/>
                <a:cs typeface="Times New Roman" panose="02020603050405020304" pitchFamily="18" charset="0"/>
              </a:rPr>
              <a:t>- </a:t>
            </a:r>
            <a:r>
              <a:rPr lang="en" sz="3200" dirty="0" err="1">
                <a:latin typeface="Times New Roman" panose="02020603050405020304" pitchFamily="18" charset="0"/>
                <a:cs typeface="Times New Roman" panose="02020603050405020304" pitchFamily="18" charset="0"/>
              </a:rPr>
              <a:t>Hệ</a:t>
            </a:r>
            <a:r>
              <a:rPr lang="en" sz="3200" dirty="0">
                <a:latin typeface="Times New Roman" panose="02020603050405020304" pitchFamily="18" charset="0"/>
                <a:cs typeface="Times New Roman" panose="02020603050405020304" pitchFamily="18" charset="0"/>
              </a:rPr>
              <a:t> </a:t>
            </a:r>
            <a:r>
              <a:rPr lang="en" sz="3200" dirty="0" err="1">
                <a:latin typeface="Times New Roman" panose="02020603050405020304" pitchFamily="18" charset="0"/>
                <a:cs typeface="Times New Roman" panose="02020603050405020304" pitchFamily="18" charset="0"/>
              </a:rPr>
              <a:t>điều</a:t>
            </a:r>
            <a:r>
              <a:rPr lang="en" sz="3200" dirty="0">
                <a:latin typeface="Times New Roman" panose="02020603050405020304" pitchFamily="18" charset="0"/>
                <a:cs typeface="Times New Roman" panose="02020603050405020304" pitchFamily="18" charset="0"/>
              </a:rPr>
              <a:t> </a:t>
            </a:r>
            <a:r>
              <a:rPr lang="en" sz="3200" dirty="0" err="1">
                <a:latin typeface="Times New Roman" panose="02020603050405020304" pitchFamily="18" charset="0"/>
                <a:cs typeface="Times New Roman" panose="02020603050405020304" pitchFamily="18" charset="0"/>
              </a:rPr>
              <a:t>hành</a:t>
            </a:r>
            <a:r>
              <a:rPr lang="en" sz="3200" dirty="0">
                <a:latin typeface="Times New Roman" panose="02020603050405020304" pitchFamily="18" charset="0"/>
                <a:cs typeface="Times New Roman" panose="02020603050405020304" pitchFamily="18" charset="0"/>
              </a:rPr>
              <a:t>: </a:t>
            </a:r>
            <a:r>
              <a:rPr lang="en" sz="3200" dirty="0" err="1">
                <a:latin typeface="Times New Roman" panose="02020603050405020304" pitchFamily="18" charset="0"/>
                <a:cs typeface="Times New Roman" panose="02020603050405020304" pitchFamily="18" charset="0"/>
              </a:rPr>
              <a:t>Xây</a:t>
            </a:r>
            <a:r>
              <a:rPr lang="en" sz="3200" dirty="0">
                <a:latin typeface="Times New Roman" panose="02020603050405020304" pitchFamily="18" charset="0"/>
                <a:cs typeface="Times New Roman" panose="02020603050405020304" pitchFamily="18" charset="0"/>
              </a:rPr>
              <a:t> d</a:t>
            </a:r>
            <a:r>
              <a:rPr lang="en-US" sz="3200" dirty="0" err="1">
                <a:latin typeface="Times New Roman" panose="02020603050405020304" pitchFamily="18" charset="0"/>
                <a:cs typeface="Times New Roman" panose="02020603050405020304" pitchFamily="18" charset="0"/>
              </a:rPr>
              <a:t>ựng</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ứng</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dụng</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truyền</a:t>
            </a:r>
            <a:r>
              <a:rPr lang="en-US" sz="3200" dirty="0">
                <a:latin typeface="Times New Roman" panose="02020603050405020304" pitchFamily="18" charset="0"/>
                <a:cs typeface="Times New Roman" panose="02020603050405020304" pitchFamily="18" charset="0"/>
              </a:rPr>
              <a:t> file.</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Mạng</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máy</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tính</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Xây</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dựng</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trang</a:t>
            </a:r>
            <a:r>
              <a:rPr lang="en-US" sz="3200" dirty="0">
                <a:latin typeface="Times New Roman" panose="02020603050405020304" pitchFamily="18" charset="0"/>
                <a:cs typeface="Times New Roman" panose="02020603050405020304" pitchFamily="18" charset="0"/>
              </a:rPr>
              <a:t> web </a:t>
            </a:r>
            <a:r>
              <a:rPr lang="en-US" sz="3200" dirty="0" err="1">
                <a:latin typeface="Times New Roman" panose="02020603050405020304" pitchFamily="18" charset="0"/>
                <a:cs typeface="Times New Roman" panose="02020603050405020304" pitchFamily="18" charset="0"/>
              </a:rPr>
              <a:t>theo</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mô</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hình</a:t>
            </a:r>
            <a:r>
              <a:rPr lang="en-US" sz="3200" dirty="0">
                <a:latin typeface="Times New Roman" panose="02020603050405020304" pitchFamily="18" charset="0"/>
                <a:cs typeface="Times New Roman" panose="02020603050405020304" pitchFamily="18" charset="0"/>
              </a:rPr>
              <a:t> MVC</a:t>
            </a:r>
            <a:endParaRPr sz="3200" dirty="0">
              <a:latin typeface="Times New Roman" panose="02020603050405020304" pitchFamily="18" charset="0"/>
              <a:cs typeface="Times New Roman" panose="02020603050405020304" pitchFamily="18" charset="0"/>
            </a:endParaRPr>
          </a:p>
        </p:txBody>
      </p:sp>
      <p:sp>
        <p:nvSpPr>
          <p:cNvPr id="559" name="Google Shape;559;p31"/>
          <p:cNvSpPr/>
          <p:nvPr/>
        </p:nvSpPr>
        <p:spPr>
          <a:xfrm>
            <a:off x="9821260" y="5663329"/>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31"/>
          <p:cNvSpPr/>
          <p:nvPr/>
        </p:nvSpPr>
        <p:spPr>
          <a:xfrm>
            <a:off x="10305588" y="5663329"/>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31"/>
          <p:cNvSpPr/>
          <p:nvPr/>
        </p:nvSpPr>
        <p:spPr>
          <a:xfrm>
            <a:off x="10789917" y="5663329"/>
            <a:ext cx="375070" cy="374980"/>
          </a:xfrm>
          <a:custGeom>
            <a:avLst/>
            <a:gdLst/>
            <a:ahLst/>
            <a:cxnLst/>
            <a:rect l="l" t="t" r="r" b="b"/>
            <a:pathLst>
              <a:path w="394811" h="394716" extrusionOk="0">
                <a:moveTo>
                  <a:pt x="394811" y="96584"/>
                </a:moveTo>
                <a:lnTo>
                  <a:pt x="298133" y="0"/>
                </a:lnTo>
                <a:lnTo>
                  <a:pt x="197358" y="100775"/>
                </a:lnTo>
                <a:lnTo>
                  <a:pt x="96584" y="0"/>
                </a:lnTo>
                <a:lnTo>
                  <a:pt x="0" y="96584"/>
                </a:lnTo>
                <a:lnTo>
                  <a:pt x="100775" y="197358"/>
                </a:lnTo>
                <a:lnTo>
                  <a:pt x="0" y="298132"/>
                </a:lnTo>
                <a:lnTo>
                  <a:pt x="96584" y="394716"/>
                </a:lnTo>
                <a:lnTo>
                  <a:pt x="197358" y="293941"/>
                </a:lnTo>
                <a:lnTo>
                  <a:pt x="298133" y="394716"/>
                </a:lnTo>
                <a:lnTo>
                  <a:pt x="394811" y="298132"/>
                </a:lnTo>
                <a:lnTo>
                  <a:pt x="294037" y="197358"/>
                </a:lnTo>
                <a:close/>
              </a:path>
            </a:pathLst>
          </a:custGeom>
          <a:noFill/>
          <a:ln w="38100" cap="rnd"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31"/>
          <p:cNvSpPr/>
          <p:nvPr/>
        </p:nvSpPr>
        <p:spPr>
          <a:xfrm>
            <a:off x="10836490" y="1217498"/>
            <a:ext cx="434340" cy="615315"/>
          </a:xfrm>
          <a:custGeom>
            <a:avLst/>
            <a:gdLst/>
            <a:ahLst/>
            <a:cxnLst/>
            <a:rect l="l" t="t" r="r" b="b"/>
            <a:pathLst>
              <a:path w="457200" h="647700" extrusionOk="0">
                <a:moveTo>
                  <a:pt x="0" y="0"/>
                </a:moveTo>
                <a:lnTo>
                  <a:pt x="47625" y="542925"/>
                </a:lnTo>
                <a:lnTo>
                  <a:pt x="190500" y="400050"/>
                </a:lnTo>
                <a:lnTo>
                  <a:pt x="323850" y="647700"/>
                </a:lnTo>
                <a:lnTo>
                  <a:pt x="428625" y="571500"/>
                </a:lnTo>
                <a:lnTo>
                  <a:pt x="257175" y="342900"/>
                </a:lnTo>
                <a:lnTo>
                  <a:pt x="457200" y="295275"/>
                </a:lnTo>
                <a:close/>
              </a:path>
            </a:pathLst>
          </a:custGeom>
          <a:solidFill>
            <a:schemeClr val="accent2"/>
          </a:solidFill>
          <a:ln w="3810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pic>
        <p:nvPicPr>
          <p:cNvPr id="24" name="Picture 23">
            <a:extLst>
              <a:ext uri="{FF2B5EF4-FFF2-40B4-BE49-F238E27FC236}">
                <a16:creationId xmlns:a16="http://schemas.microsoft.com/office/drawing/2014/main" id="{DC7D4A98-F116-7741-AE91-211B3EF8916A}"/>
              </a:ext>
            </a:extLst>
          </p:cNvPr>
          <p:cNvPicPr>
            <a:picLocks noChangeAspect="1"/>
          </p:cNvPicPr>
          <p:nvPr/>
        </p:nvPicPr>
        <p:blipFill rotWithShape="1">
          <a:blip r:embed="rId3"/>
          <a:srcRect l="52508" t="5683" r="18321" b="66806"/>
          <a:stretch/>
        </p:blipFill>
        <p:spPr>
          <a:xfrm>
            <a:off x="7485177" y="1159125"/>
            <a:ext cx="3195481" cy="2382282"/>
          </a:xfrm>
          <a:prstGeom prst="rect">
            <a:avLst/>
          </a:prstGeom>
        </p:spPr>
      </p:pic>
      <p:pic>
        <p:nvPicPr>
          <p:cNvPr id="25" name="Hình ảnh 7">
            <a:extLst>
              <a:ext uri="{FF2B5EF4-FFF2-40B4-BE49-F238E27FC236}">
                <a16:creationId xmlns:a16="http://schemas.microsoft.com/office/drawing/2014/main" id="{E6361033-3DF0-7444-BC43-A62D9BBF2F58}"/>
              </a:ext>
            </a:extLst>
          </p:cNvPr>
          <p:cNvPicPr>
            <a:picLocks noChangeAspect="1"/>
          </p:cNvPicPr>
          <p:nvPr/>
        </p:nvPicPr>
        <p:blipFill rotWithShape="1">
          <a:blip r:embed="rId4"/>
          <a:srcRect t="8895" b="29861"/>
          <a:stretch/>
        </p:blipFill>
        <p:spPr bwMode="auto">
          <a:xfrm>
            <a:off x="2307172" y="3972005"/>
            <a:ext cx="8963657" cy="23772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85185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26"/>
          <p:cNvSpPr txBox="1">
            <a:spLocks noGrp="1"/>
          </p:cNvSpPr>
          <p:nvPr>
            <p:ph type="title"/>
          </p:nvPr>
        </p:nvSpPr>
        <p:spPr>
          <a:xfrm>
            <a:off x="1308578" y="1012216"/>
            <a:ext cx="794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b="1" dirty="0" err="1">
                <a:latin typeface="Times New Roman" panose="02020603050405020304" pitchFamily="18" charset="0"/>
                <a:cs typeface="Times New Roman" panose="02020603050405020304" pitchFamily="18" charset="0"/>
              </a:rPr>
              <a:t>Công</a:t>
            </a:r>
            <a:r>
              <a:rPr lang="en" b="1" dirty="0">
                <a:latin typeface="Times New Roman" panose="02020603050405020304" pitchFamily="18" charset="0"/>
                <a:cs typeface="Times New Roman" panose="02020603050405020304" pitchFamily="18" charset="0"/>
              </a:rPr>
              <a:t> </a:t>
            </a:r>
            <a:r>
              <a:rPr lang="en" b="1" dirty="0" err="1">
                <a:latin typeface="Times New Roman" panose="02020603050405020304" pitchFamily="18" charset="0"/>
                <a:cs typeface="Times New Roman" panose="02020603050405020304" pitchFamily="18" charset="0"/>
              </a:rPr>
              <a:t>cụ</a:t>
            </a:r>
            <a:r>
              <a:rPr lang="en" b="1" dirty="0">
                <a:latin typeface="Times New Roman" panose="02020603050405020304" pitchFamily="18" charset="0"/>
                <a:cs typeface="Times New Roman" panose="02020603050405020304" pitchFamily="18" charset="0"/>
              </a:rPr>
              <a:t> </a:t>
            </a:r>
            <a:r>
              <a:rPr lang="en" b="1" dirty="0" err="1">
                <a:latin typeface="Times New Roman" panose="02020603050405020304" pitchFamily="18" charset="0"/>
                <a:cs typeface="Times New Roman" panose="02020603050405020304" pitchFamily="18" charset="0"/>
              </a:rPr>
              <a:t>hỗ</a:t>
            </a:r>
            <a:r>
              <a:rPr lang="en" b="1" dirty="0">
                <a:latin typeface="Times New Roman" panose="02020603050405020304" pitchFamily="18" charset="0"/>
                <a:cs typeface="Times New Roman" panose="02020603050405020304" pitchFamily="18" charset="0"/>
              </a:rPr>
              <a:t> </a:t>
            </a:r>
            <a:r>
              <a:rPr lang="en" b="1" dirty="0" err="1">
                <a:latin typeface="Times New Roman" panose="02020603050405020304" pitchFamily="18" charset="0"/>
                <a:cs typeface="Times New Roman" panose="02020603050405020304" pitchFamily="18" charset="0"/>
              </a:rPr>
              <a:t>trợ</a:t>
            </a:r>
            <a:endParaRPr b="1" dirty="0">
              <a:latin typeface="Times New Roman" panose="02020603050405020304" pitchFamily="18" charset="0"/>
              <a:cs typeface="Times New Roman" panose="02020603050405020304" pitchFamily="18" charset="0"/>
            </a:endParaRPr>
          </a:p>
        </p:txBody>
      </p:sp>
      <p:pic>
        <p:nvPicPr>
          <p:cNvPr id="1030" name="Picture 6" descr="Sử dụng Github và VS Code để lập trình hiệu quả - Phan Xuân Chánh">
            <a:extLst>
              <a:ext uri="{FF2B5EF4-FFF2-40B4-BE49-F238E27FC236}">
                <a16:creationId xmlns:a16="http://schemas.microsoft.com/office/drawing/2014/main" id="{FE1DCE84-63E8-4641-A5F6-C0547EF595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2607" y="4322775"/>
            <a:ext cx="2703136" cy="1519019"/>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E8B66226-25CB-9E4D-8123-9BB19E99D67F}"/>
              </a:ext>
            </a:extLst>
          </p:cNvPr>
          <p:cNvPicPr>
            <a:picLocks noChangeAspect="1"/>
          </p:cNvPicPr>
          <p:nvPr/>
        </p:nvPicPr>
        <p:blipFill>
          <a:blip r:embed="rId4"/>
          <a:stretch>
            <a:fillRect/>
          </a:stretch>
        </p:blipFill>
        <p:spPr>
          <a:xfrm>
            <a:off x="1015970" y="2155469"/>
            <a:ext cx="3398347" cy="1787551"/>
          </a:xfrm>
          <a:prstGeom prst="rect">
            <a:avLst/>
          </a:prstGeom>
        </p:spPr>
      </p:pic>
      <p:pic>
        <p:nvPicPr>
          <p:cNvPr id="3" name="Picture 2" descr="Mysql là gì? Tổng hợp thông tin chi tiết nhất về Mysql">
            <a:extLst>
              <a:ext uri="{FF2B5EF4-FFF2-40B4-BE49-F238E27FC236}">
                <a16:creationId xmlns:a16="http://schemas.microsoft.com/office/drawing/2014/main" id="{3567C38D-0328-2A4D-B4A0-D434C203D8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42500" y="2155469"/>
            <a:ext cx="2942577" cy="142406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pring Boot - Xin chào! Mình là Dzung">
            <a:extLst>
              <a:ext uri="{FF2B5EF4-FFF2-40B4-BE49-F238E27FC236}">
                <a16:creationId xmlns:a16="http://schemas.microsoft.com/office/drawing/2014/main" id="{D339B861-B5C4-1E4B-BAB3-107F2DA34C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16289" y="2332360"/>
            <a:ext cx="2563321" cy="14240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7" name="Google Shape;521;p27">
            <a:extLst>
              <a:ext uri="{FF2B5EF4-FFF2-40B4-BE49-F238E27FC236}">
                <a16:creationId xmlns:a16="http://schemas.microsoft.com/office/drawing/2014/main" id="{D3FEFBC0-4FEF-6447-8A41-6B391D8B0160}"/>
              </a:ext>
            </a:extLst>
          </p:cNvPr>
          <p:cNvSpPr txBox="1">
            <a:spLocks noGrp="1"/>
          </p:cNvSpPr>
          <p:nvPr>
            <p:ph type="title"/>
          </p:nvPr>
        </p:nvSpPr>
        <p:spPr>
          <a:xfrm>
            <a:off x="1071630" y="349403"/>
            <a:ext cx="9736578" cy="572172"/>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b="1" dirty="0" err="1">
                <a:solidFill>
                  <a:schemeClr val="accent1">
                    <a:lumMod val="50000"/>
                  </a:schemeClr>
                </a:solidFill>
                <a:latin typeface="Times New Roman" panose="02020603050405020304" pitchFamily="18" charset="0"/>
                <a:cs typeface="Times New Roman" panose="02020603050405020304" pitchFamily="18" charset="0"/>
              </a:rPr>
              <a:t>Hệ</a:t>
            </a:r>
            <a:r>
              <a:rPr lang="en" b="1" dirty="0">
                <a:solidFill>
                  <a:schemeClr val="accent1">
                    <a:lumMod val="50000"/>
                  </a:schemeClr>
                </a:solidFill>
                <a:latin typeface="Times New Roman" panose="02020603050405020304" pitchFamily="18" charset="0"/>
                <a:cs typeface="Times New Roman" panose="02020603050405020304" pitchFamily="18" charset="0"/>
              </a:rPr>
              <a:t> </a:t>
            </a:r>
            <a:r>
              <a:rPr lang="en" b="1" dirty="0" err="1">
                <a:solidFill>
                  <a:schemeClr val="accent1">
                    <a:lumMod val="50000"/>
                  </a:schemeClr>
                </a:solidFill>
                <a:latin typeface="Times New Roman" panose="02020603050405020304" pitchFamily="18" charset="0"/>
                <a:cs typeface="Times New Roman" panose="02020603050405020304" pitchFamily="18" charset="0"/>
              </a:rPr>
              <a:t>điều</a:t>
            </a:r>
            <a:r>
              <a:rPr lang="en" b="1" dirty="0">
                <a:solidFill>
                  <a:schemeClr val="accent1">
                    <a:lumMod val="50000"/>
                  </a:schemeClr>
                </a:solidFill>
                <a:latin typeface="Times New Roman" panose="02020603050405020304" pitchFamily="18" charset="0"/>
                <a:cs typeface="Times New Roman" panose="02020603050405020304" pitchFamily="18" charset="0"/>
              </a:rPr>
              <a:t> </a:t>
            </a:r>
            <a:r>
              <a:rPr lang="en" b="1" dirty="0" err="1">
                <a:solidFill>
                  <a:schemeClr val="accent1">
                    <a:lumMod val="50000"/>
                  </a:schemeClr>
                </a:solidFill>
                <a:latin typeface="Times New Roman" panose="02020603050405020304" pitchFamily="18" charset="0"/>
                <a:cs typeface="Times New Roman" panose="02020603050405020304" pitchFamily="18" charset="0"/>
              </a:rPr>
              <a:t>hành</a:t>
            </a:r>
            <a:r>
              <a:rPr lang="en" b="1" dirty="0">
                <a:solidFill>
                  <a:schemeClr val="accent1">
                    <a:lumMod val="50000"/>
                  </a:schemeClr>
                </a:solidFill>
                <a:latin typeface="Times New Roman" panose="02020603050405020304" pitchFamily="18" charset="0"/>
                <a:cs typeface="Times New Roman" panose="02020603050405020304" pitchFamily="18" charset="0"/>
              </a:rPr>
              <a:t>: </a:t>
            </a:r>
            <a:r>
              <a:rPr lang="en" b="1" dirty="0" err="1">
                <a:solidFill>
                  <a:schemeClr val="accent1">
                    <a:lumMod val="50000"/>
                  </a:schemeClr>
                </a:solidFill>
                <a:latin typeface="Times New Roman" panose="02020603050405020304" pitchFamily="18" charset="0"/>
                <a:cs typeface="Times New Roman" panose="02020603050405020304" pitchFamily="18" charset="0"/>
              </a:rPr>
              <a:t>Truyền</a:t>
            </a:r>
            <a:r>
              <a:rPr lang="en" b="1" dirty="0">
                <a:solidFill>
                  <a:schemeClr val="accent1">
                    <a:lumMod val="50000"/>
                  </a:schemeClr>
                </a:solidFill>
                <a:latin typeface="Times New Roman" panose="02020603050405020304" pitchFamily="18" charset="0"/>
                <a:cs typeface="Times New Roman" panose="02020603050405020304" pitchFamily="18" charset="0"/>
              </a:rPr>
              <a:t> file</a:t>
            </a:r>
            <a:endParaRPr b="1"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9455509E-2D95-6E46-AF98-34671026F60C}"/>
              </a:ext>
            </a:extLst>
          </p:cNvPr>
          <p:cNvSpPr txBox="1"/>
          <p:nvPr/>
        </p:nvSpPr>
        <p:spPr>
          <a:xfrm>
            <a:off x="1586478" y="2123018"/>
            <a:ext cx="9019043" cy="429348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endParaRPr lang="vi-VN" sz="2100" b="1" dirty="0">
              <a:latin typeface="+mj-lt"/>
            </a:endParaRPr>
          </a:p>
          <a:p>
            <a:pPr marL="285750" indent="-285750">
              <a:buFont typeface="Arial" panose="020B0604020202020204" pitchFamily="34" charset="0"/>
              <a:buChar char="•"/>
            </a:pPr>
            <a:r>
              <a:rPr lang="vi-VN" sz="2100" b="1" dirty="0">
                <a:latin typeface="+mj-lt"/>
              </a:rPr>
              <a:t>Phát biểu bài toán:</a:t>
            </a:r>
          </a:p>
          <a:p>
            <a:pPr lvl="1"/>
            <a:r>
              <a:rPr lang="vi-VN" sz="2100" b="1" dirty="0">
                <a:latin typeface="+mj-lt"/>
              </a:rPr>
              <a:t>	- Xây dựng ứng dụng cho phép các client kết nối với 1 thư mục ở Server thực hiện truyền file giữa 2 máy.</a:t>
            </a:r>
          </a:p>
          <a:p>
            <a:pPr lvl="1"/>
            <a:endParaRPr lang="vi-VN" sz="2100" b="1" dirty="0">
              <a:latin typeface="+mj-lt"/>
            </a:endParaRPr>
          </a:p>
          <a:p>
            <a:r>
              <a:rPr lang="vi-VN" sz="2100" dirty="0">
                <a:latin typeface="+mj-lt"/>
              </a:rPr>
              <a:t> 	-  Các Client có thể cùng truy cập đến 1 thư mục ở máy chủ Server để có thể tìm kiếm, chia sẻ file hoặc tải 1 file về máy thông qua cơ chế Socket của giao thức TCP/IP.</a:t>
            </a:r>
          </a:p>
          <a:p>
            <a:endParaRPr lang="vi-VN" sz="2100" dirty="0">
              <a:latin typeface="+mj-lt"/>
            </a:endParaRPr>
          </a:p>
          <a:p>
            <a:r>
              <a:rPr lang="vi-VN" sz="2100" dirty="0">
                <a:latin typeface="+mj-lt"/>
                <a:cs typeface="Times New Roman" panose="02020603050405020304" pitchFamily="18" charset="0"/>
              </a:rPr>
              <a:t>	-  Số máy truy cập tối đa có thể cùng lúc là 10 máy, các server đến sau sẽ được đưa vào hàng đợi, khi 1 client ngắt kết nối thì có thể truy cập vào và thực hiện các chức năng.</a:t>
            </a:r>
          </a:p>
          <a:p>
            <a:endParaRPr lang="en-VN"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0298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25"/>
          <p:cNvSpPr txBox="1">
            <a:spLocks noGrp="1"/>
          </p:cNvSpPr>
          <p:nvPr>
            <p:ph type="title"/>
          </p:nvPr>
        </p:nvSpPr>
        <p:spPr>
          <a:xfrm>
            <a:off x="1003167" y="1271750"/>
            <a:ext cx="3653700" cy="4678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dirty="0">
                <a:solidFill>
                  <a:schemeClr val="dk1"/>
                </a:solidFill>
              </a:rPr>
              <a:t>02</a:t>
            </a:r>
            <a:endParaRPr dirty="0">
              <a:solidFill>
                <a:schemeClr val="dk1"/>
              </a:solidFill>
            </a:endParaRPr>
          </a:p>
        </p:txBody>
      </p:sp>
      <p:sp>
        <p:nvSpPr>
          <p:cNvPr id="509" name="Google Shape;509;p25"/>
          <p:cNvSpPr txBox="1">
            <a:spLocks noGrp="1"/>
          </p:cNvSpPr>
          <p:nvPr>
            <p:ph type="title" idx="2"/>
          </p:nvPr>
        </p:nvSpPr>
        <p:spPr>
          <a:xfrm>
            <a:off x="5684546" y="2078547"/>
            <a:ext cx="5866324" cy="2364573"/>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8000" b="1" dirty="0" err="1">
                <a:latin typeface="Arial Rounded MT Bold" panose="020F0704030504030204" pitchFamily="34" charset="77"/>
              </a:rPr>
              <a:t>Cơ</a:t>
            </a:r>
            <a:r>
              <a:rPr lang="en-US" sz="8000" b="1" dirty="0">
                <a:latin typeface="Arial Rounded MT Bold" panose="020F0704030504030204" pitchFamily="34" charset="77"/>
              </a:rPr>
              <a:t> </a:t>
            </a:r>
            <a:r>
              <a:rPr lang="en-US" sz="8000" b="1" dirty="0" err="1">
                <a:latin typeface="Arial Rounded MT Bold" panose="020F0704030504030204" pitchFamily="34" charset="77"/>
              </a:rPr>
              <a:t>Sở</a:t>
            </a:r>
            <a:r>
              <a:rPr lang="en-US" sz="8000" b="1" dirty="0">
                <a:latin typeface="Arial Rounded MT Bold" panose="020F0704030504030204" pitchFamily="34" charset="77"/>
              </a:rPr>
              <a:t> </a:t>
            </a:r>
            <a:r>
              <a:rPr lang="en-US" sz="8000" b="1" dirty="0" err="1">
                <a:latin typeface="Arial Rounded MT Bold" panose="020F0704030504030204" pitchFamily="34" charset="77"/>
              </a:rPr>
              <a:t>lý</a:t>
            </a:r>
            <a:r>
              <a:rPr lang="en-US" sz="8000" b="1" dirty="0">
                <a:latin typeface="Arial Rounded MT Bold" panose="020F0704030504030204" pitchFamily="34" charset="77"/>
              </a:rPr>
              <a:t> </a:t>
            </a:r>
            <a:r>
              <a:rPr lang="en-US" sz="8000" b="1" dirty="0" err="1">
                <a:latin typeface="Arial Rounded MT Bold" panose="020F0704030504030204" pitchFamily="34" charset="77"/>
              </a:rPr>
              <a:t>thuyết</a:t>
            </a:r>
            <a:endParaRPr sz="8000" b="1" dirty="0">
              <a:latin typeface="Arial Rounded MT Bold" panose="020F0704030504030204" pitchFamily="34" charset="77"/>
            </a:endParaRPr>
          </a:p>
        </p:txBody>
      </p:sp>
    </p:spTree>
    <p:extLst>
      <p:ext uri="{BB962C8B-B14F-4D97-AF65-F5344CB8AC3E}">
        <p14:creationId xmlns:p14="http://schemas.microsoft.com/office/powerpoint/2010/main" val="34364003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27"/>
          <p:cNvSpPr txBox="1">
            <a:spLocks noGrp="1"/>
          </p:cNvSpPr>
          <p:nvPr>
            <p:ph type="title"/>
          </p:nvPr>
        </p:nvSpPr>
        <p:spPr>
          <a:xfrm>
            <a:off x="1272439" y="901625"/>
            <a:ext cx="9379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err="1"/>
              <a:t>Mô</a:t>
            </a:r>
            <a:r>
              <a:rPr lang="en" dirty="0"/>
              <a:t> </a:t>
            </a:r>
            <a:r>
              <a:rPr lang="en" dirty="0" err="1"/>
              <a:t>hình</a:t>
            </a:r>
            <a:r>
              <a:rPr lang="en" dirty="0"/>
              <a:t> Client-Server</a:t>
            </a:r>
            <a:endParaRPr dirty="0"/>
          </a:p>
        </p:txBody>
      </p:sp>
      <p:sp>
        <p:nvSpPr>
          <p:cNvPr id="11" name="TextBox 10">
            <a:extLst>
              <a:ext uri="{FF2B5EF4-FFF2-40B4-BE49-F238E27FC236}">
                <a16:creationId xmlns:a16="http://schemas.microsoft.com/office/drawing/2014/main" id="{63D1D200-227C-154F-95BA-F579332997BE}"/>
              </a:ext>
            </a:extLst>
          </p:cNvPr>
          <p:cNvSpPr txBox="1"/>
          <p:nvPr/>
        </p:nvSpPr>
        <p:spPr>
          <a:xfrm>
            <a:off x="1272439" y="1719570"/>
            <a:ext cx="4052596" cy="4293483"/>
          </a:xfrm>
          <a:prstGeom prst="rect">
            <a:avLst/>
          </a:prstGeom>
          <a:solidFill>
            <a:schemeClr val="tx2">
              <a:lumMod val="60000"/>
              <a:lumOff val="40000"/>
            </a:schemeClr>
          </a:solidFill>
        </p:spPr>
        <p:style>
          <a:lnRef idx="3">
            <a:schemeClr val="lt1"/>
          </a:lnRef>
          <a:fillRef idx="1">
            <a:schemeClr val="accent2"/>
          </a:fillRef>
          <a:effectRef idx="1">
            <a:schemeClr val="accent2"/>
          </a:effectRef>
          <a:fontRef idx="minor">
            <a:schemeClr val="lt1"/>
          </a:fontRef>
        </p:style>
        <p:txBody>
          <a:bodyPr wrap="square" rtlCol="0">
            <a:spAutoFit/>
          </a:bodyPr>
          <a:lstStyle/>
          <a:p>
            <a:r>
              <a:rPr lang="en-VN" sz="2100" dirty="0">
                <a:solidFill>
                  <a:schemeClr val="tx1"/>
                </a:solidFill>
                <a:latin typeface="Times New Roman" panose="02020603050405020304" pitchFamily="18" charset="0"/>
                <a:cs typeface="Times New Roman" panose="02020603050405020304" pitchFamily="18" charset="0"/>
              </a:rPr>
              <a:t>- Là mô hình phổ biến được áp dụng rộng rãi, server chấp nhận tất cả yêu cầu hợp lệ từ client, sau đó thi hành dịch vụ trả kết quả về máy yêu cầu. Client gửi yêu cầu tới máy server và chờ đợi câu trả lời từ server</a:t>
            </a:r>
          </a:p>
          <a:p>
            <a:endParaRPr lang="en-VN" sz="2100"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VN" sz="2100" dirty="0">
                <a:solidFill>
                  <a:schemeClr val="tx1"/>
                </a:solidFill>
                <a:latin typeface="Times New Roman" panose="02020603050405020304" pitchFamily="18" charset="0"/>
                <a:cs typeface="Times New Roman" panose="02020603050405020304" pitchFamily="18" charset="0"/>
              </a:rPr>
              <a:t>Đảm bảo toàn vẹn dữ liệu khi có sự cố</a:t>
            </a:r>
          </a:p>
          <a:p>
            <a:pPr marL="285750" indent="-285750">
              <a:buFont typeface="Arial" panose="020B0604020202020204" pitchFamily="34" charset="0"/>
              <a:buChar char="•"/>
            </a:pPr>
            <a:r>
              <a:rPr lang="en-VN" sz="2100" dirty="0">
                <a:solidFill>
                  <a:schemeClr val="tx1"/>
                </a:solidFill>
                <a:latin typeface="Times New Roman" panose="02020603050405020304" pitchFamily="18" charset="0"/>
                <a:cs typeface="Times New Roman" panose="02020603050405020304" pitchFamily="18" charset="0"/>
              </a:rPr>
              <a:t>Chỉ cần chung dạng giao tiếp mà không cần chung nền tảng hoạt động.</a:t>
            </a:r>
          </a:p>
        </p:txBody>
      </p:sp>
      <p:pic>
        <p:nvPicPr>
          <p:cNvPr id="2" name="Picture 2" descr="5 Phút Tìm Hiểu Về Mô Hình Client - Server">
            <a:extLst>
              <a:ext uri="{FF2B5EF4-FFF2-40B4-BE49-F238E27FC236}">
                <a16:creationId xmlns:a16="http://schemas.microsoft.com/office/drawing/2014/main" id="{EEA66A68-41C3-DE4D-8402-E130A6FF48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5306" y="1719570"/>
            <a:ext cx="5605696" cy="40233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SlidesMania">
  <a:themeElements>
    <a:clrScheme name="Simple Light">
      <a:dk1>
        <a:srgbClr val="775C51"/>
      </a:dk1>
      <a:lt1>
        <a:srgbClr val="FFFFFF"/>
      </a:lt1>
      <a:dk2>
        <a:srgbClr val="434343"/>
      </a:dk2>
      <a:lt2>
        <a:srgbClr val="D4AAA4"/>
      </a:lt2>
      <a:accent1>
        <a:srgbClr val="B2B2B2"/>
      </a:accent1>
      <a:accent2>
        <a:srgbClr val="D4AAA4"/>
      </a:accent2>
      <a:accent3>
        <a:srgbClr val="AFAFAF"/>
      </a:accent3>
      <a:accent4>
        <a:srgbClr val="171717"/>
      </a:accent4>
      <a:accent5>
        <a:srgbClr val="3C78D8"/>
      </a:accent5>
      <a:accent6>
        <a:srgbClr val="A64D7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1208</TotalTime>
  <Words>887</Words>
  <Application>Microsoft Macintosh PowerPoint</Application>
  <PresentationFormat>Widescreen</PresentationFormat>
  <Paragraphs>97</Paragraphs>
  <Slides>26</Slides>
  <Notes>26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Barlow Condensed</vt:lpstr>
      <vt:lpstr>Times New Roman</vt:lpstr>
      <vt:lpstr>Arial Rounded MT Bold</vt:lpstr>
      <vt:lpstr>Poppins ExtraBold</vt:lpstr>
      <vt:lpstr>Calibri</vt:lpstr>
      <vt:lpstr>Poppins</vt:lpstr>
      <vt:lpstr>Abril Fatface</vt:lpstr>
      <vt:lpstr>Arial</vt:lpstr>
      <vt:lpstr>Wingdings</vt:lpstr>
      <vt:lpstr>Aldrich</vt:lpstr>
      <vt:lpstr>SlidesMania</vt:lpstr>
      <vt:lpstr>PBL4: Hệ điều hành và mạng máy tính</vt:lpstr>
      <vt:lpstr>Thành viên trong nhóm</vt:lpstr>
      <vt:lpstr>Nội dung:</vt:lpstr>
      <vt:lpstr>01</vt:lpstr>
      <vt:lpstr>Tên đề tài: - Hệ điều hành: Xây dựng ứng dụng truyền file. - Mạng máy tính: Xây dựng trang web theo mô hình MVC</vt:lpstr>
      <vt:lpstr>Công cụ hỗ trợ</vt:lpstr>
      <vt:lpstr>Hệ điều hành: Truyền file</vt:lpstr>
      <vt:lpstr>02</vt:lpstr>
      <vt:lpstr>Mô hình Client-Server</vt:lpstr>
      <vt:lpstr>TCP/IP</vt:lpstr>
      <vt:lpstr>03</vt:lpstr>
      <vt:lpstr>Phân tích các chức năng</vt:lpstr>
      <vt:lpstr>Phân tích các chức năng</vt:lpstr>
      <vt:lpstr>Phân tích bài toán</vt:lpstr>
      <vt:lpstr>Mạng Máy Tính: Xây dựng website theo mô hình MVC</vt:lpstr>
      <vt:lpstr>02</vt:lpstr>
      <vt:lpstr>Giao thức HTTP</vt:lpstr>
      <vt:lpstr>World Wide Web</vt:lpstr>
      <vt:lpstr>Mô hình MVC</vt:lpstr>
      <vt:lpstr>03</vt:lpstr>
      <vt:lpstr>Phân tích chức năng:</vt:lpstr>
      <vt:lpstr>04</vt:lpstr>
      <vt:lpstr>Kết luận – Hướng phát triển</vt:lpstr>
      <vt:lpstr>05</vt:lpstr>
      <vt:lpstr>Thank you!</vt:lpstr>
      <vt:lpstr>Editable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Lập trình fontend sử dung Vuejs</dc:title>
  <cp:lastModifiedBy>Microsoft Office User</cp:lastModifiedBy>
  <cp:revision>32</cp:revision>
  <dcterms:modified xsi:type="dcterms:W3CDTF">2021-12-25T02:36:25Z</dcterms:modified>
</cp:coreProperties>
</file>